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3" r:id="rId4"/>
  </p:sldMasterIdLst>
  <p:notesMasterIdLst>
    <p:notesMasterId r:id="rId6"/>
  </p:notesMasterIdLst>
  <p:sldIdLst>
    <p:sldId id="7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2873" autoAdjust="0"/>
  </p:normalViewPr>
  <p:slideViewPr>
    <p:cSldViewPr snapToGrid="0" showGuides="1">
      <p:cViewPr varScale="1">
        <p:scale>
          <a:sx n="86" d="100"/>
          <a:sy n="86" d="100"/>
        </p:scale>
        <p:origin x="48" y="9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355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arine Smith" userId="510699a3-6a7f-478e-b4ac-13573512c016" providerId="ADAL" clId="{648B2CBF-742E-4523-84EE-231F15DB515F}"/>
    <pc:docChg chg="undo addSld delSld">
      <pc:chgData name="Katharine Smith" userId="510699a3-6a7f-478e-b4ac-13573512c016" providerId="ADAL" clId="{648B2CBF-742E-4523-84EE-231F15DB515F}" dt="2019-11-05T17:04:48.525" v="49" actId="2696"/>
      <pc:docMkLst>
        <pc:docMk/>
      </pc:docMkLst>
      <pc:sldChg chg="del">
        <pc:chgData name="Katharine Smith" userId="510699a3-6a7f-478e-b4ac-13573512c016" providerId="ADAL" clId="{648B2CBF-742E-4523-84EE-231F15DB515F}" dt="2019-11-05T17:04:13.497" v="33" actId="2696"/>
        <pc:sldMkLst>
          <pc:docMk/>
          <pc:sldMk cId="2339549186" sldId="256"/>
        </pc:sldMkLst>
      </pc:sldChg>
      <pc:sldChg chg="del">
        <pc:chgData name="Katharine Smith" userId="510699a3-6a7f-478e-b4ac-13573512c016" providerId="ADAL" clId="{648B2CBF-742E-4523-84EE-231F15DB515F}" dt="2019-11-05T17:04:00.447" v="5" actId="2696"/>
        <pc:sldMkLst>
          <pc:docMk/>
          <pc:sldMk cId="2130827814" sldId="266"/>
        </pc:sldMkLst>
      </pc:sldChg>
      <pc:sldChg chg="del">
        <pc:chgData name="Katharine Smith" userId="510699a3-6a7f-478e-b4ac-13573512c016" providerId="ADAL" clId="{648B2CBF-742E-4523-84EE-231F15DB515F}" dt="2019-11-05T17:04:00.515" v="6" actId="2696"/>
        <pc:sldMkLst>
          <pc:docMk/>
          <pc:sldMk cId="141216597" sldId="267"/>
        </pc:sldMkLst>
      </pc:sldChg>
      <pc:sldChg chg="del">
        <pc:chgData name="Katharine Smith" userId="510699a3-6a7f-478e-b4ac-13573512c016" providerId="ADAL" clId="{648B2CBF-742E-4523-84EE-231F15DB515F}" dt="2019-11-05T17:04:14.166" v="34" actId="2696"/>
        <pc:sldMkLst>
          <pc:docMk/>
          <pc:sldMk cId="1789522476" sldId="276"/>
        </pc:sldMkLst>
      </pc:sldChg>
      <pc:sldChg chg="del">
        <pc:chgData name="Katharine Smith" userId="510699a3-6a7f-478e-b4ac-13573512c016" providerId="ADAL" clId="{648B2CBF-742E-4523-84EE-231F15DB515F}" dt="2019-11-05T17:03:59.445" v="2" actId="2696"/>
        <pc:sldMkLst>
          <pc:docMk/>
          <pc:sldMk cId="1421562861" sldId="279"/>
        </pc:sldMkLst>
      </pc:sldChg>
      <pc:sldChg chg="del">
        <pc:chgData name="Katharine Smith" userId="510699a3-6a7f-478e-b4ac-13573512c016" providerId="ADAL" clId="{648B2CBF-742E-4523-84EE-231F15DB515F}" dt="2019-11-05T17:04:14.348" v="35" actId="2696"/>
        <pc:sldMkLst>
          <pc:docMk/>
          <pc:sldMk cId="1551070481" sldId="280"/>
        </pc:sldMkLst>
      </pc:sldChg>
      <pc:sldChg chg="del">
        <pc:chgData name="Katharine Smith" userId="510699a3-6a7f-478e-b4ac-13573512c016" providerId="ADAL" clId="{648B2CBF-742E-4523-84EE-231F15DB515F}" dt="2019-11-05T17:04:07.652" v="32" actId="2696"/>
        <pc:sldMkLst>
          <pc:docMk/>
          <pc:sldMk cId="3622467584" sldId="284"/>
        </pc:sldMkLst>
      </pc:sldChg>
      <pc:sldChg chg="del">
        <pc:chgData name="Katharine Smith" userId="510699a3-6a7f-478e-b4ac-13573512c016" providerId="ADAL" clId="{648B2CBF-742E-4523-84EE-231F15DB515F}" dt="2019-11-05T17:04:00.021" v="3" actId="2696"/>
        <pc:sldMkLst>
          <pc:docMk/>
          <pc:sldMk cId="3362542172" sldId="294"/>
        </pc:sldMkLst>
      </pc:sldChg>
      <pc:sldChg chg="del">
        <pc:chgData name="Katharine Smith" userId="510699a3-6a7f-478e-b4ac-13573512c016" providerId="ADAL" clId="{648B2CBF-742E-4523-84EE-231F15DB515F}" dt="2019-11-05T17:04:00.290" v="4" actId="2696"/>
        <pc:sldMkLst>
          <pc:docMk/>
          <pc:sldMk cId="172931390" sldId="295"/>
        </pc:sldMkLst>
      </pc:sldChg>
      <pc:sldChg chg="del">
        <pc:chgData name="Katharine Smith" userId="510699a3-6a7f-478e-b4ac-13573512c016" providerId="ADAL" clId="{648B2CBF-742E-4523-84EE-231F15DB515F}" dt="2019-11-05T17:04:48.525" v="49" actId="2696"/>
        <pc:sldMkLst>
          <pc:docMk/>
          <pc:sldMk cId="2009048711" sldId="299"/>
        </pc:sldMkLst>
      </pc:sldChg>
      <pc:sldChg chg="del">
        <pc:chgData name="Katharine Smith" userId="510699a3-6a7f-478e-b4ac-13573512c016" providerId="ADAL" clId="{648B2CBF-742E-4523-84EE-231F15DB515F}" dt="2019-11-05T17:04:15.479" v="38" actId="2696"/>
        <pc:sldMkLst>
          <pc:docMk/>
          <pc:sldMk cId="1590921901" sldId="303"/>
        </pc:sldMkLst>
      </pc:sldChg>
      <pc:sldChg chg="del">
        <pc:chgData name="Katharine Smith" userId="510699a3-6a7f-478e-b4ac-13573512c016" providerId="ADAL" clId="{648B2CBF-742E-4523-84EE-231F15DB515F}" dt="2019-11-05T17:04:17.351" v="43" actId="2696"/>
        <pc:sldMkLst>
          <pc:docMk/>
          <pc:sldMk cId="1036744810" sldId="309"/>
        </pc:sldMkLst>
      </pc:sldChg>
      <pc:sldChg chg="del">
        <pc:chgData name="Katharine Smith" userId="510699a3-6a7f-478e-b4ac-13573512c016" providerId="ADAL" clId="{648B2CBF-742E-4523-84EE-231F15DB515F}" dt="2019-11-05T17:04:14.799" v="36" actId="2696"/>
        <pc:sldMkLst>
          <pc:docMk/>
          <pc:sldMk cId="203343993" sldId="311"/>
        </pc:sldMkLst>
      </pc:sldChg>
      <pc:sldChg chg="del">
        <pc:chgData name="Katharine Smith" userId="510699a3-6a7f-478e-b4ac-13573512c016" providerId="ADAL" clId="{648B2CBF-742E-4523-84EE-231F15DB515F}" dt="2019-11-05T17:04:00.769" v="8" actId="2696"/>
        <pc:sldMkLst>
          <pc:docMk/>
          <pc:sldMk cId="1469524147" sldId="314"/>
        </pc:sldMkLst>
      </pc:sldChg>
      <pc:sldChg chg="del">
        <pc:chgData name="Katharine Smith" userId="510699a3-6a7f-478e-b4ac-13573512c016" providerId="ADAL" clId="{648B2CBF-742E-4523-84EE-231F15DB515F}" dt="2019-11-05T17:04:01.221" v="11" actId="2696"/>
        <pc:sldMkLst>
          <pc:docMk/>
          <pc:sldMk cId="1800308768" sldId="315"/>
        </pc:sldMkLst>
      </pc:sldChg>
      <pc:sldChg chg="del">
        <pc:chgData name="Katharine Smith" userId="510699a3-6a7f-478e-b4ac-13573512c016" providerId="ADAL" clId="{648B2CBF-742E-4523-84EE-231F15DB515F}" dt="2019-11-05T17:04:02.764" v="14" actId="2696"/>
        <pc:sldMkLst>
          <pc:docMk/>
          <pc:sldMk cId="2070472801" sldId="316"/>
        </pc:sldMkLst>
      </pc:sldChg>
      <pc:sldChg chg="del">
        <pc:chgData name="Katharine Smith" userId="510699a3-6a7f-478e-b4ac-13573512c016" providerId="ADAL" clId="{648B2CBF-742E-4523-84EE-231F15DB515F}" dt="2019-11-05T17:04:04.915" v="20" actId="2696"/>
        <pc:sldMkLst>
          <pc:docMk/>
          <pc:sldMk cId="3526439645" sldId="318"/>
        </pc:sldMkLst>
      </pc:sldChg>
      <pc:sldChg chg="del">
        <pc:chgData name="Katharine Smith" userId="510699a3-6a7f-478e-b4ac-13573512c016" providerId="ADAL" clId="{648B2CBF-742E-4523-84EE-231F15DB515F}" dt="2019-11-05T17:04:05.713" v="24" actId="2696"/>
        <pc:sldMkLst>
          <pc:docMk/>
          <pc:sldMk cId="2959895044" sldId="320"/>
        </pc:sldMkLst>
      </pc:sldChg>
      <pc:sldChg chg="del">
        <pc:chgData name="Katharine Smith" userId="510699a3-6a7f-478e-b4ac-13573512c016" providerId="ADAL" clId="{648B2CBF-742E-4523-84EE-231F15DB515F}" dt="2019-11-05T17:04:07.320" v="31" actId="2696"/>
        <pc:sldMkLst>
          <pc:docMk/>
          <pc:sldMk cId="3357574787" sldId="323"/>
        </pc:sldMkLst>
      </pc:sldChg>
      <pc:sldChg chg="add del">
        <pc:chgData name="Katharine Smith" userId="510699a3-6a7f-478e-b4ac-13573512c016" providerId="ADAL" clId="{648B2CBF-742E-4523-84EE-231F15DB515F}" dt="2019-11-05T17:04:48.349" v="48" actId="2696"/>
        <pc:sldMkLst>
          <pc:docMk/>
          <pc:sldMk cId="948070796" sldId="327"/>
        </pc:sldMkLst>
      </pc:sldChg>
      <pc:sldChg chg="del">
        <pc:chgData name="Katharine Smith" userId="510699a3-6a7f-478e-b4ac-13573512c016" providerId="ADAL" clId="{648B2CBF-742E-4523-84EE-231F15DB515F}" dt="2019-11-05T17:03:58.172" v="0" actId="2696"/>
        <pc:sldMkLst>
          <pc:docMk/>
          <pc:sldMk cId="2582490677" sldId="328"/>
        </pc:sldMkLst>
      </pc:sldChg>
      <pc:sldChg chg="del">
        <pc:chgData name="Katharine Smith" userId="510699a3-6a7f-478e-b4ac-13573512c016" providerId="ADAL" clId="{648B2CBF-742E-4523-84EE-231F15DB515F}" dt="2019-11-05T17:04:05.929" v="25" actId="2696"/>
        <pc:sldMkLst>
          <pc:docMk/>
          <pc:sldMk cId="2157317944" sldId="329"/>
        </pc:sldMkLst>
      </pc:sldChg>
      <pc:sldChg chg="del">
        <pc:chgData name="Katharine Smith" userId="510699a3-6a7f-478e-b4ac-13573512c016" providerId="ADAL" clId="{648B2CBF-742E-4523-84EE-231F15DB515F}" dt="2019-11-05T17:04:00.580" v="7" actId="2696"/>
        <pc:sldMkLst>
          <pc:docMk/>
          <pc:sldMk cId="3990978389" sldId="330"/>
        </pc:sldMkLst>
      </pc:sldChg>
      <pc:sldChg chg="del">
        <pc:chgData name="Katharine Smith" userId="510699a3-6a7f-478e-b4ac-13573512c016" providerId="ADAL" clId="{648B2CBF-742E-4523-84EE-231F15DB515F}" dt="2019-11-05T17:04:00.882" v="10" actId="2696"/>
        <pc:sldMkLst>
          <pc:docMk/>
          <pc:sldMk cId="4114133194" sldId="331"/>
        </pc:sldMkLst>
      </pc:sldChg>
      <pc:sldChg chg="del">
        <pc:chgData name="Katharine Smith" userId="510699a3-6a7f-478e-b4ac-13573512c016" providerId="ADAL" clId="{648B2CBF-742E-4523-84EE-231F15DB515F}" dt="2019-11-05T17:04:02.231" v="13" actId="2696"/>
        <pc:sldMkLst>
          <pc:docMk/>
          <pc:sldMk cId="2228390721" sldId="332"/>
        </pc:sldMkLst>
      </pc:sldChg>
      <pc:sldChg chg="del">
        <pc:chgData name="Katharine Smith" userId="510699a3-6a7f-478e-b4ac-13573512c016" providerId="ADAL" clId="{648B2CBF-742E-4523-84EE-231F15DB515F}" dt="2019-11-05T17:04:15.067" v="37" actId="2696"/>
        <pc:sldMkLst>
          <pc:docMk/>
          <pc:sldMk cId="157103601" sldId="334"/>
        </pc:sldMkLst>
      </pc:sldChg>
      <pc:sldChg chg="del">
        <pc:chgData name="Katharine Smith" userId="510699a3-6a7f-478e-b4ac-13573512c016" providerId="ADAL" clId="{648B2CBF-742E-4523-84EE-231F15DB515F}" dt="2019-11-05T17:04:06.160" v="26" actId="2696"/>
        <pc:sldMkLst>
          <pc:docMk/>
          <pc:sldMk cId="3516650839" sldId="336"/>
        </pc:sldMkLst>
      </pc:sldChg>
      <pc:sldChg chg="del">
        <pc:chgData name="Katharine Smith" userId="510699a3-6a7f-478e-b4ac-13573512c016" providerId="ADAL" clId="{648B2CBF-742E-4523-84EE-231F15DB515F}" dt="2019-11-05T17:04:17.057" v="42" actId="2696"/>
        <pc:sldMkLst>
          <pc:docMk/>
          <pc:sldMk cId="643840147" sldId="773"/>
        </pc:sldMkLst>
      </pc:sldChg>
      <pc:sldChg chg="del">
        <pc:chgData name="Katharine Smith" userId="510699a3-6a7f-478e-b4ac-13573512c016" providerId="ADAL" clId="{648B2CBF-742E-4523-84EE-231F15DB515F}" dt="2019-11-05T17:04:16.048" v="40" actId="2696"/>
        <pc:sldMkLst>
          <pc:docMk/>
          <pc:sldMk cId="1247534429" sldId="781"/>
        </pc:sldMkLst>
      </pc:sldChg>
      <pc:sldChg chg="del">
        <pc:chgData name="Katharine Smith" userId="510699a3-6a7f-478e-b4ac-13573512c016" providerId="ADAL" clId="{648B2CBF-742E-4523-84EE-231F15DB515F}" dt="2019-11-05T17:04:06.368" v="27" actId="2696"/>
        <pc:sldMkLst>
          <pc:docMk/>
          <pc:sldMk cId="252301444" sldId="782"/>
        </pc:sldMkLst>
      </pc:sldChg>
      <pc:sldChg chg="del">
        <pc:chgData name="Katharine Smith" userId="510699a3-6a7f-478e-b4ac-13573512c016" providerId="ADAL" clId="{648B2CBF-742E-4523-84EE-231F15DB515F}" dt="2019-11-05T17:04:06.610" v="28" actId="2696"/>
        <pc:sldMkLst>
          <pc:docMk/>
          <pc:sldMk cId="960134600" sldId="783"/>
        </pc:sldMkLst>
      </pc:sldChg>
      <pc:sldChg chg="del">
        <pc:chgData name="Katharine Smith" userId="510699a3-6a7f-478e-b4ac-13573512c016" providerId="ADAL" clId="{648B2CBF-742E-4523-84EE-231F15DB515F}" dt="2019-11-05T17:04:06.819" v="29" actId="2696"/>
        <pc:sldMkLst>
          <pc:docMk/>
          <pc:sldMk cId="1405883717" sldId="784"/>
        </pc:sldMkLst>
      </pc:sldChg>
      <pc:sldChg chg="del">
        <pc:chgData name="Katharine Smith" userId="510699a3-6a7f-478e-b4ac-13573512c016" providerId="ADAL" clId="{648B2CBF-742E-4523-84EE-231F15DB515F}" dt="2019-11-05T17:03:58.973" v="1" actId="2696"/>
        <pc:sldMkLst>
          <pc:docMk/>
          <pc:sldMk cId="1383805108" sldId="787"/>
        </pc:sldMkLst>
      </pc:sldChg>
      <pc:sldChg chg="del">
        <pc:chgData name="Katharine Smith" userId="510699a3-6a7f-478e-b4ac-13573512c016" providerId="ADAL" clId="{648B2CBF-742E-4523-84EE-231F15DB515F}" dt="2019-11-05T17:04:00.820" v="9" actId="2696"/>
        <pc:sldMkLst>
          <pc:docMk/>
          <pc:sldMk cId="3761867306" sldId="788"/>
        </pc:sldMkLst>
      </pc:sldChg>
      <pc:sldChg chg="del">
        <pc:chgData name="Katharine Smith" userId="510699a3-6a7f-478e-b4ac-13573512c016" providerId="ADAL" clId="{648B2CBF-742E-4523-84EE-231F15DB515F}" dt="2019-11-05T17:04:01.658" v="12" actId="2696"/>
        <pc:sldMkLst>
          <pc:docMk/>
          <pc:sldMk cId="747525208" sldId="789"/>
        </pc:sldMkLst>
      </pc:sldChg>
      <pc:sldChg chg="del">
        <pc:chgData name="Katharine Smith" userId="510699a3-6a7f-478e-b4ac-13573512c016" providerId="ADAL" clId="{648B2CBF-742E-4523-84EE-231F15DB515F}" dt="2019-11-05T17:04:03.341" v="15" actId="2696"/>
        <pc:sldMkLst>
          <pc:docMk/>
          <pc:sldMk cId="4174887829" sldId="790"/>
        </pc:sldMkLst>
      </pc:sldChg>
      <pc:sldChg chg="del">
        <pc:chgData name="Katharine Smith" userId="510699a3-6a7f-478e-b4ac-13573512c016" providerId="ADAL" clId="{648B2CBF-742E-4523-84EE-231F15DB515F}" dt="2019-11-05T17:04:15.801" v="39" actId="2696"/>
        <pc:sldMkLst>
          <pc:docMk/>
          <pc:sldMk cId="2956893148" sldId="791"/>
        </pc:sldMkLst>
      </pc:sldChg>
      <pc:sldChg chg="del">
        <pc:chgData name="Katharine Smith" userId="510699a3-6a7f-478e-b4ac-13573512c016" providerId="ADAL" clId="{648B2CBF-742E-4523-84EE-231F15DB515F}" dt="2019-11-05T17:04:05.004" v="21" actId="2696"/>
        <pc:sldMkLst>
          <pc:docMk/>
          <pc:sldMk cId="2579160766" sldId="793"/>
        </pc:sldMkLst>
      </pc:sldChg>
      <pc:sldChg chg="del">
        <pc:chgData name="Katharine Smith" userId="510699a3-6a7f-478e-b4ac-13573512c016" providerId="ADAL" clId="{648B2CBF-742E-4523-84EE-231F15DB515F}" dt="2019-11-05T17:04:05.545" v="23" actId="2696"/>
        <pc:sldMkLst>
          <pc:docMk/>
          <pc:sldMk cId="2719556454" sldId="794"/>
        </pc:sldMkLst>
      </pc:sldChg>
      <pc:sldChg chg="del">
        <pc:chgData name="Katharine Smith" userId="510699a3-6a7f-478e-b4ac-13573512c016" providerId="ADAL" clId="{648B2CBF-742E-4523-84EE-231F15DB515F}" dt="2019-11-05T17:04:03.713" v="16" actId="2696"/>
        <pc:sldMkLst>
          <pc:docMk/>
          <pc:sldMk cId="1913121611" sldId="796"/>
        </pc:sldMkLst>
      </pc:sldChg>
      <pc:sldChg chg="del">
        <pc:chgData name="Katharine Smith" userId="510699a3-6a7f-478e-b4ac-13573512c016" providerId="ADAL" clId="{648B2CBF-742E-4523-84EE-231F15DB515F}" dt="2019-11-05T17:04:04.364" v="18" actId="2696"/>
        <pc:sldMkLst>
          <pc:docMk/>
          <pc:sldMk cId="1227527012" sldId="798"/>
        </pc:sldMkLst>
      </pc:sldChg>
      <pc:sldChg chg="del">
        <pc:chgData name="Katharine Smith" userId="510699a3-6a7f-478e-b4ac-13573512c016" providerId="ADAL" clId="{648B2CBF-742E-4523-84EE-231F15DB515F}" dt="2019-11-05T17:04:04.580" v="19" actId="2696"/>
        <pc:sldMkLst>
          <pc:docMk/>
          <pc:sldMk cId="1327758873" sldId="799"/>
        </pc:sldMkLst>
      </pc:sldChg>
      <pc:sldChg chg="del">
        <pc:chgData name="Katharine Smith" userId="510699a3-6a7f-478e-b4ac-13573512c016" providerId="ADAL" clId="{648B2CBF-742E-4523-84EE-231F15DB515F}" dt="2019-11-05T17:04:04.303" v="17" actId="2696"/>
        <pc:sldMkLst>
          <pc:docMk/>
          <pc:sldMk cId="835229903" sldId="800"/>
        </pc:sldMkLst>
      </pc:sldChg>
      <pc:sldChg chg="del">
        <pc:chgData name="Katharine Smith" userId="510699a3-6a7f-478e-b4ac-13573512c016" providerId="ADAL" clId="{648B2CBF-742E-4523-84EE-231F15DB515F}" dt="2019-11-05T17:04:05.346" v="22" actId="2696"/>
        <pc:sldMkLst>
          <pc:docMk/>
          <pc:sldMk cId="1905583776" sldId="801"/>
        </pc:sldMkLst>
      </pc:sldChg>
      <pc:sldChg chg="del">
        <pc:chgData name="Katharine Smith" userId="510699a3-6a7f-478e-b4ac-13573512c016" providerId="ADAL" clId="{648B2CBF-742E-4523-84EE-231F15DB515F}" dt="2019-11-05T17:04:07.180" v="30" actId="2696"/>
        <pc:sldMkLst>
          <pc:docMk/>
          <pc:sldMk cId="1031536112" sldId="802"/>
        </pc:sldMkLst>
      </pc:sldChg>
      <pc:sldChg chg="del">
        <pc:chgData name="Katharine Smith" userId="510699a3-6a7f-478e-b4ac-13573512c016" providerId="ADAL" clId="{648B2CBF-742E-4523-84EE-231F15DB515F}" dt="2019-11-05T17:04:16.369" v="41" actId="2696"/>
        <pc:sldMkLst>
          <pc:docMk/>
          <pc:sldMk cId="3024899704" sldId="8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DA3EC-3C5A-4E95-A2CE-1E694CF43D73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2CAB-BB30-4D6F-9F28-78DA1CD59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86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005000"/>
            <a:ext cx="10097729" cy="205728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370" y="3160078"/>
            <a:ext cx="10097729" cy="2421572"/>
          </a:xfrm>
        </p:spPr>
        <p:txBody>
          <a:bodyPr>
            <a:normAutofit/>
          </a:bodyPr>
          <a:lstStyle>
            <a:lvl1pPr marL="0" indent="0" algn="l">
              <a:buNone/>
              <a:defRPr sz="25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544B-A8F1-446D-92CB-F32F893F4810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7549" y="6432550"/>
            <a:ext cx="706081" cy="216000"/>
          </a:xfrm>
        </p:spPr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885460" y="6000750"/>
            <a:ext cx="2991018" cy="5796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1CA023-92E6-4326-AB1E-686408993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50" y="5982075"/>
            <a:ext cx="2743200" cy="53318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0F8FC6E-D4DF-4DB1-8FB3-BCE62A7DE971}"/>
              </a:ext>
            </a:extLst>
          </p:cNvPr>
          <p:cNvGrpSpPr/>
          <p:nvPr userDrawn="1"/>
        </p:nvGrpSpPr>
        <p:grpSpPr>
          <a:xfrm>
            <a:off x="10624343" y="381000"/>
            <a:ext cx="947738" cy="739776"/>
            <a:chOff x="10864850" y="381000"/>
            <a:chExt cx="947738" cy="73977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1587ABE-0969-4D75-B4F1-9F3723C5B3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96613" y="858838"/>
              <a:ext cx="796925" cy="261938"/>
            </a:xfrm>
            <a:custGeom>
              <a:avLst/>
              <a:gdLst>
                <a:gd name="T0" fmla="*/ 1333 w 1333"/>
                <a:gd name="T1" fmla="*/ 338 h 438"/>
                <a:gd name="T2" fmla="*/ 1273 w 1333"/>
                <a:gd name="T3" fmla="*/ 0 h 438"/>
                <a:gd name="T4" fmla="*/ 1064 w 1333"/>
                <a:gd name="T5" fmla="*/ 271 h 438"/>
                <a:gd name="T6" fmla="*/ 1157 w 1333"/>
                <a:gd name="T7" fmla="*/ 231 h 438"/>
                <a:gd name="T8" fmla="*/ 1102 w 1333"/>
                <a:gd name="T9" fmla="*/ 299 h 438"/>
                <a:gd name="T10" fmla="*/ 1033 w 1333"/>
                <a:gd name="T11" fmla="*/ 170 h 438"/>
                <a:gd name="T12" fmla="*/ 1157 w 1333"/>
                <a:gd name="T13" fmla="*/ 195 h 438"/>
                <a:gd name="T14" fmla="*/ 1046 w 1333"/>
                <a:gd name="T15" fmla="*/ 208 h 438"/>
                <a:gd name="T16" fmla="*/ 1087 w 1333"/>
                <a:gd name="T17" fmla="*/ 343 h 438"/>
                <a:gd name="T18" fmla="*/ 1160 w 1333"/>
                <a:gd name="T19" fmla="*/ 303 h 438"/>
                <a:gd name="T20" fmla="*/ 1215 w 1333"/>
                <a:gd name="T21" fmla="*/ 338 h 438"/>
                <a:gd name="T22" fmla="*/ 1212 w 1333"/>
                <a:gd name="T23" fmla="*/ 228 h 438"/>
                <a:gd name="T24" fmla="*/ 1112 w 1333"/>
                <a:gd name="T25" fmla="*/ 101 h 438"/>
                <a:gd name="T26" fmla="*/ 1033 w 1333"/>
                <a:gd name="T27" fmla="*/ 170 h 438"/>
                <a:gd name="T28" fmla="*/ 939 w 1333"/>
                <a:gd name="T29" fmla="*/ 343 h 438"/>
                <a:gd name="T30" fmla="*/ 982 w 1333"/>
                <a:gd name="T31" fmla="*/ 290 h 438"/>
                <a:gd name="T32" fmla="*/ 926 w 1333"/>
                <a:gd name="T33" fmla="*/ 258 h 438"/>
                <a:gd name="T34" fmla="*/ 979 w 1333"/>
                <a:gd name="T35" fmla="*/ 150 h 438"/>
                <a:gd name="T36" fmla="*/ 926 w 1333"/>
                <a:gd name="T37" fmla="*/ 106 h 438"/>
                <a:gd name="T38" fmla="*/ 865 w 1333"/>
                <a:gd name="T39" fmla="*/ 60 h 438"/>
                <a:gd name="T40" fmla="*/ 821 w 1333"/>
                <a:gd name="T41" fmla="*/ 106 h 438"/>
                <a:gd name="T42" fmla="*/ 865 w 1333"/>
                <a:gd name="T43" fmla="*/ 150 h 438"/>
                <a:gd name="T44" fmla="*/ 722 w 1333"/>
                <a:gd name="T45" fmla="*/ 64 h 438"/>
                <a:gd name="T46" fmla="*/ 782 w 1333"/>
                <a:gd name="T47" fmla="*/ 6 h 438"/>
                <a:gd name="T48" fmla="*/ 722 w 1333"/>
                <a:gd name="T49" fmla="*/ 64 h 438"/>
                <a:gd name="T50" fmla="*/ 782 w 1333"/>
                <a:gd name="T51" fmla="*/ 338 h 438"/>
                <a:gd name="T52" fmla="*/ 722 w 1333"/>
                <a:gd name="T53" fmla="*/ 106 h 438"/>
                <a:gd name="T54" fmla="*/ 601 w 1333"/>
                <a:gd name="T55" fmla="*/ 106 h 438"/>
                <a:gd name="T56" fmla="*/ 600 w 1333"/>
                <a:gd name="T57" fmla="*/ 138 h 438"/>
                <a:gd name="T58" fmla="*/ 430 w 1333"/>
                <a:gd name="T59" fmla="*/ 221 h 438"/>
                <a:gd name="T60" fmla="*/ 597 w 1333"/>
                <a:gd name="T61" fmla="*/ 301 h 438"/>
                <a:gd name="T62" fmla="*/ 528 w 1333"/>
                <a:gd name="T63" fmla="*/ 391 h 438"/>
                <a:gd name="T64" fmla="*/ 456 w 1333"/>
                <a:gd name="T65" fmla="*/ 422 h 438"/>
                <a:gd name="T66" fmla="*/ 658 w 1333"/>
                <a:gd name="T67" fmla="*/ 316 h 438"/>
                <a:gd name="T68" fmla="*/ 601 w 1333"/>
                <a:gd name="T69" fmla="*/ 106 h 438"/>
                <a:gd name="T70" fmla="*/ 493 w 1333"/>
                <a:gd name="T71" fmla="*/ 221 h 438"/>
                <a:gd name="T72" fmla="*/ 598 w 1333"/>
                <a:gd name="T73" fmla="*/ 220 h 438"/>
                <a:gd name="T74" fmla="*/ 321 w 1333"/>
                <a:gd name="T75" fmla="*/ 64 h 438"/>
                <a:gd name="T76" fmla="*/ 382 w 1333"/>
                <a:gd name="T77" fmla="*/ 6 h 438"/>
                <a:gd name="T78" fmla="*/ 321 w 1333"/>
                <a:gd name="T79" fmla="*/ 64 h 438"/>
                <a:gd name="T80" fmla="*/ 382 w 1333"/>
                <a:gd name="T81" fmla="*/ 338 h 438"/>
                <a:gd name="T82" fmla="*/ 321 w 1333"/>
                <a:gd name="T83" fmla="*/ 106 h 438"/>
                <a:gd name="T84" fmla="*/ 63 w 1333"/>
                <a:gd name="T85" fmla="*/ 73 h 438"/>
                <a:gd name="T86" fmla="*/ 202 w 1333"/>
                <a:gd name="T87" fmla="*/ 181 h 438"/>
                <a:gd name="T88" fmla="*/ 63 w 1333"/>
                <a:gd name="T89" fmla="*/ 288 h 438"/>
                <a:gd name="T90" fmla="*/ 0 w 1333"/>
                <a:gd name="T91" fmla="*/ 338 h 438"/>
                <a:gd name="T92" fmla="*/ 268 w 1333"/>
                <a:gd name="T93" fmla="*/ 181 h 438"/>
                <a:gd name="T94" fmla="*/ 0 w 1333"/>
                <a:gd name="T95" fmla="*/ 2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3" h="438">
                  <a:moveTo>
                    <a:pt x="1273" y="338"/>
                  </a:moveTo>
                  <a:cubicBezTo>
                    <a:pt x="1333" y="338"/>
                    <a:pt x="1333" y="338"/>
                    <a:pt x="1333" y="338"/>
                  </a:cubicBezTo>
                  <a:cubicBezTo>
                    <a:pt x="1333" y="0"/>
                    <a:pt x="1333" y="0"/>
                    <a:pt x="1333" y="0"/>
                  </a:cubicBezTo>
                  <a:cubicBezTo>
                    <a:pt x="1273" y="0"/>
                    <a:pt x="1273" y="0"/>
                    <a:pt x="1273" y="0"/>
                  </a:cubicBezTo>
                  <a:lnTo>
                    <a:pt x="1273" y="338"/>
                  </a:lnTo>
                  <a:close/>
                  <a:moveTo>
                    <a:pt x="1064" y="271"/>
                  </a:moveTo>
                  <a:cubicBezTo>
                    <a:pt x="1064" y="235"/>
                    <a:pt x="1104" y="231"/>
                    <a:pt x="1131" y="231"/>
                  </a:cubicBezTo>
                  <a:cubicBezTo>
                    <a:pt x="1157" y="231"/>
                    <a:pt x="1157" y="231"/>
                    <a:pt x="1157" y="231"/>
                  </a:cubicBezTo>
                  <a:cubicBezTo>
                    <a:pt x="1157" y="249"/>
                    <a:pt x="1154" y="266"/>
                    <a:pt x="1144" y="279"/>
                  </a:cubicBezTo>
                  <a:cubicBezTo>
                    <a:pt x="1135" y="291"/>
                    <a:pt x="1120" y="299"/>
                    <a:pt x="1102" y="299"/>
                  </a:cubicBezTo>
                  <a:cubicBezTo>
                    <a:pt x="1080" y="299"/>
                    <a:pt x="1064" y="291"/>
                    <a:pt x="1064" y="271"/>
                  </a:cubicBezTo>
                  <a:moveTo>
                    <a:pt x="1033" y="170"/>
                  </a:moveTo>
                  <a:cubicBezTo>
                    <a:pt x="1053" y="155"/>
                    <a:pt x="1079" y="145"/>
                    <a:pt x="1105" y="145"/>
                  </a:cubicBezTo>
                  <a:cubicBezTo>
                    <a:pt x="1140" y="145"/>
                    <a:pt x="1157" y="157"/>
                    <a:pt x="1157" y="195"/>
                  </a:cubicBezTo>
                  <a:cubicBezTo>
                    <a:pt x="1124" y="195"/>
                    <a:pt x="1124" y="195"/>
                    <a:pt x="1124" y="195"/>
                  </a:cubicBezTo>
                  <a:cubicBezTo>
                    <a:pt x="1098" y="195"/>
                    <a:pt x="1069" y="197"/>
                    <a:pt x="1046" y="208"/>
                  </a:cubicBezTo>
                  <a:cubicBezTo>
                    <a:pt x="1023" y="220"/>
                    <a:pt x="1006" y="240"/>
                    <a:pt x="1006" y="275"/>
                  </a:cubicBezTo>
                  <a:cubicBezTo>
                    <a:pt x="1006" y="319"/>
                    <a:pt x="1046" y="343"/>
                    <a:pt x="1087" y="343"/>
                  </a:cubicBezTo>
                  <a:cubicBezTo>
                    <a:pt x="1115" y="343"/>
                    <a:pt x="1145" y="329"/>
                    <a:pt x="1159" y="303"/>
                  </a:cubicBezTo>
                  <a:cubicBezTo>
                    <a:pt x="1160" y="303"/>
                    <a:pt x="1160" y="303"/>
                    <a:pt x="1160" y="303"/>
                  </a:cubicBezTo>
                  <a:cubicBezTo>
                    <a:pt x="1160" y="311"/>
                    <a:pt x="1160" y="326"/>
                    <a:pt x="1162" y="338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4" y="320"/>
                    <a:pt x="1213" y="304"/>
                    <a:pt x="1213" y="286"/>
                  </a:cubicBezTo>
                  <a:cubicBezTo>
                    <a:pt x="1212" y="269"/>
                    <a:pt x="1212" y="252"/>
                    <a:pt x="1212" y="228"/>
                  </a:cubicBezTo>
                  <a:cubicBezTo>
                    <a:pt x="1212" y="198"/>
                    <a:pt x="1212" y="198"/>
                    <a:pt x="1212" y="198"/>
                  </a:cubicBezTo>
                  <a:cubicBezTo>
                    <a:pt x="1212" y="130"/>
                    <a:pt x="1183" y="101"/>
                    <a:pt x="1112" y="101"/>
                  </a:cubicBezTo>
                  <a:cubicBezTo>
                    <a:pt x="1086" y="101"/>
                    <a:pt x="1055" y="107"/>
                    <a:pt x="1031" y="118"/>
                  </a:cubicBezTo>
                  <a:lnTo>
                    <a:pt x="1033" y="170"/>
                  </a:lnTo>
                  <a:close/>
                  <a:moveTo>
                    <a:pt x="865" y="268"/>
                  </a:moveTo>
                  <a:cubicBezTo>
                    <a:pt x="865" y="314"/>
                    <a:pt x="892" y="343"/>
                    <a:pt x="939" y="343"/>
                  </a:cubicBezTo>
                  <a:cubicBezTo>
                    <a:pt x="957" y="343"/>
                    <a:pt x="971" y="342"/>
                    <a:pt x="983" y="338"/>
                  </a:cubicBezTo>
                  <a:cubicBezTo>
                    <a:pt x="982" y="290"/>
                    <a:pt x="982" y="290"/>
                    <a:pt x="982" y="290"/>
                  </a:cubicBezTo>
                  <a:cubicBezTo>
                    <a:pt x="975" y="294"/>
                    <a:pt x="965" y="297"/>
                    <a:pt x="954" y="297"/>
                  </a:cubicBezTo>
                  <a:cubicBezTo>
                    <a:pt x="931" y="297"/>
                    <a:pt x="926" y="278"/>
                    <a:pt x="926" y="258"/>
                  </a:cubicBezTo>
                  <a:cubicBezTo>
                    <a:pt x="926" y="150"/>
                    <a:pt x="926" y="150"/>
                    <a:pt x="926" y="150"/>
                  </a:cubicBezTo>
                  <a:cubicBezTo>
                    <a:pt x="979" y="150"/>
                    <a:pt x="979" y="150"/>
                    <a:pt x="979" y="150"/>
                  </a:cubicBezTo>
                  <a:cubicBezTo>
                    <a:pt x="979" y="106"/>
                    <a:pt x="979" y="106"/>
                    <a:pt x="979" y="106"/>
                  </a:cubicBezTo>
                  <a:cubicBezTo>
                    <a:pt x="926" y="106"/>
                    <a:pt x="926" y="106"/>
                    <a:pt x="926" y="106"/>
                  </a:cubicBezTo>
                  <a:cubicBezTo>
                    <a:pt x="926" y="40"/>
                    <a:pt x="926" y="40"/>
                    <a:pt x="926" y="40"/>
                  </a:cubicBezTo>
                  <a:cubicBezTo>
                    <a:pt x="865" y="60"/>
                    <a:pt x="865" y="60"/>
                    <a:pt x="865" y="60"/>
                  </a:cubicBezTo>
                  <a:cubicBezTo>
                    <a:pt x="865" y="106"/>
                    <a:pt x="865" y="106"/>
                    <a:pt x="865" y="106"/>
                  </a:cubicBezTo>
                  <a:cubicBezTo>
                    <a:pt x="821" y="106"/>
                    <a:pt x="821" y="106"/>
                    <a:pt x="821" y="106"/>
                  </a:cubicBezTo>
                  <a:cubicBezTo>
                    <a:pt x="821" y="150"/>
                    <a:pt x="821" y="150"/>
                    <a:pt x="821" y="150"/>
                  </a:cubicBezTo>
                  <a:cubicBezTo>
                    <a:pt x="865" y="150"/>
                    <a:pt x="865" y="150"/>
                    <a:pt x="865" y="150"/>
                  </a:cubicBezTo>
                  <a:lnTo>
                    <a:pt x="865" y="268"/>
                  </a:lnTo>
                  <a:close/>
                  <a:moveTo>
                    <a:pt x="722" y="64"/>
                  </a:moveTo>
                  <a:cubicBezTo>
                    <a:pt x="782" y="64"/>
                    <a:pt x="782" y="64"/>
                    <a:pt x="782" y="64"/>
                  </a:cubicBezTo>
                  <a:cubicBezTo>
                    <a:pt x="782" y="6"/>
                    <a:pt x="782" y="6"/>
                    <a:pt x="782" y="6"/>
                  </a:cubicBezTo>
                  <a:cubicBezTo>
                    <a:pt x="722" y="6"/>
                    <a:pt x="722" y="6"/>
                    <a:pt x="722" y="6"/>
                  </a:cubicBezTo>
                  <a:lnTo>
                    <a:pt x="722" y="64"/>
                  </a:lnTo>
                  <a:close/>
                  <a:moveTo>
                    <a:pt x="722" y="338"/>
                  </a:moveTo>
                  <a:cubicBezTo>
                    <a:pt x="782" y="338"/>
                    <a:pt x="782" y="338"/>
                    <a:pt x="782" y="338"/>
                  </a:cubicBezTo>
                  <a:cubicBezTo>
                    <a:pt x="782" y="106"/>
                    <a:pt x="782" y="106"/>
                    <a:pt x="782" y="106"/>
                  </a:cubicBezTo>
                  <a:cubicBezTo>
                    <a:pt x="722" y="106"/>
                    <a:pt x="722" y="106"/>
                    <a:pt x="722" y="106"/>
                  </a:cubicBezTo>
                  <a:lnTo>
                    <a:pt x="722" y="338"/>
                  </a:lnTo>
                  <a:close/>
                  <a:moveTo>
                    <a:pt x="601" y="106"/>
                  </a:moveTo>
                  <a:cubicBezTo>
                    <a:pt x="601" y="138"/>
                    <a:pt x="601" y="138"/>
                    <a:pt x="601" y="138"/>
                  </a:cubicBezTo>
                  <a:cubicBezTo>
                    <a:pt x="600" y="138"/>
                    <a:pt x="600" y="138"/>
                    <a:pt x="600" y="138"/>
                  </a:cubicBezTo>
                  <a:cubicBezTo>
                    <a:pt x="583" y="111"/>
                    <a:pt x="559" y="101"/>
                    <a:pt x="529" y="101"/>
                  </a:cubicBezTo>
                  <a:cubicBezTo>
                    <a:pt x="459" y="101"/>
                    <a:pt x="430" y="165"/>
                    <a:pt x="430" y="221"/>
                  </a:cubicBezTo>
                  <a:cubicBezTo>
                    <a:pt x="430" y="283"/>
                    <a:pt x="456" y="338"/>
                    <a:pt x="525" y="338"/>
                  </a:cubicBezTo>
                  <a:cubicBezTo>
                    <a:pt x="559" y="338"/>
                    <a:pt x="586" y="321"/>
                    <a:pt x="597" y="301"/>
                  </a:cubicBezTo>
                  <a:cubicBezTo>
                    <a:pt x="598" y="301"/>
                    <a:pt x="598" y="301"/>
                    <a:pt x="598" y="301"/>
                  </a:cubicBezTo>
                  <a:cubicBezTo>
                    <a:pt x="598" y="341"/>
                    <a:pt x="595" y="391"/>
                    <a:pt x="528" y="391"/>
                  </a:cubicBezTo>
                  <a:cubicBezTo>
                    <a:pt x="509" y="391"/>
                    <a:pt x="479" y="381"/>
                    <a:pt x="460" y="371"/>
                  </a:cubicBezTo>
                  <a:cubicBezTo>
                    <a:pt x="456" y="422"/>
                    <a:pt x="456" y="422"/>
                    <a:pt x="456" y="422"/>
                  </a:cubicBezTo>
                  <a:cubicBezTo>
                    <a:pt x="484" y="434"/>
                    <a:pt x="512" y="438"/>
                    <a:pt x="536" y="438"/>
                  </a:cubicBezTo>
                  <a:cubicBezTo>
                    <a:pt x="633" y="438"/>
                    <a:pt x="658" y="379"/>
                    <a:pt x="658" y="316"/>
                  </a:cubicBezTo>
                  <a:cubicBezTo>
                    <a:pt x="658" y="106"/>
                    <a:pt x="658" y="106"/>
                    <a:pt x="658" y="106"/>
                  </a:cubicBezTo>
                  <a:lnTo>
                    <a:pt x="601" y="106"/>
                  </a:lnTo>
                  <a:close/>
                  <a:moveTo>
                    <a:pt x="545" y="291"/>
                  </a:moveTo>
                  <a:cubicBezTo>
                    <a:pt x="510" y="291"/>
                    <a:pt x="493" y="252"/>
                    <a:pt x="493" y="221"/>
                  </a:cubicBezTo>
                  <a:cubicBezTo>
                    <a:pt x="493" y="185"/>
                    <a:pt x="506" y="148"/>
                    <a:pt x="547" y="148"/>
                  </a:cubicBezTo>
                  <a:cubicBezTo>
                    <a:pt x="583" y="148"/>
                    <a:pt x="598" y="180"/>
                    <a:pt x="598" y="220"/>
                  </a:cubicBezTo>
                  <a:cubicBezTo>
                    <a:pt x="598" y="258"/>
                    <a:pt x="583" y="291"/>
                    <a:pt x="545" y="291"/>
                  </a:cubicBezTo>
                  <a:moveTo>
                    <a:pt x="321" y="64"/>
                  </a:moveTo>
                  <a:cubicBezTo>
                    <a:pt x="382" y="64"/>
                    <a:pt x="382" y="64"/>
                    <a:pt x="382" y="64"/>
                  </a:cubicBezTo>
                  <a:cubicBezTo>
                    <a:pt x="382" y="6"/>
                    <a:pt x="382" y="6"/>
                    <a:pt x="382" y="6"/>
                  </a:cubicBezTo>
                  <a:cubicBezTo>
                    <a:pt x="321" y="6"/>
                    <a:pt x="321" y="6"/>
                    <a:pt x="321" y="6"/>
                  </a:cubicBezTo>
                  <a:lnTo>
                    <a:pt x="321" y="64"/>
                  </a:lnTo>
                  <a:close/>
                  <a:moveTo>
                    <a:pt x="321" y="338"/>
                  </a:moveTo>
                  <a:cubicBezTo>
                    <a:pt x="382" y="338"/>
                    <a:pt x="382" y="338"/>
                    <a:pt x="382" y="338"/>
                  </a:cubicBezTo>
                  <a:cubicBezTo>
                    <a:pt x="382" y="106"/>
                    <a:pt x="382" y="106"/>
                    <a:pt x="382" y="106"/>
                  </a:cubicBezTo>
                  <a:cubicBezTo>
                    <a:pt x="321" y="106"/>
                    <a:pt x="321" y="106"/>
                    <a:pt x="321" y="106"/>
                  </a:cubicBezTo>
                  <a:lnTo>
                    <a:pt x="321" y="338"/>
                  </a:lnTo>
                  <a:close/>
                  <a:moveTo>
                    <a:pt x="63" y="73"/>
                  </a:moveTo>
                  <a:cubicBezTo>
                    <a:pt x="98" y="73"/>
                    <a:pt x="98" y="73"/>
                    <a:pt x="98" y="73"/>
                  </a:cubicBezTo>
                  <a:cubicBezTo>
                    <a:pt x="151" y="73"/>
                    <a:pt x="202" y="112"/>
                    <a:pt x="202" y="181"/>
                  </a:cubicBezTo>
                  <a:cubicBezTo>
                    <a:pt x="202" y="249"/>
                    <a:pt x="151" y="288"/>
                    <a:pt x="98" y="288"/>
                  </a:cubicBezTo>
                  <a:cubicBezTo>
                    <a:pt x="63" y="288"/>
                    <a:pt x="63" y="288"/>
                    <a:pt x="63" y="288"/>
                  </a:cubicBezTo>
                  <a:lnTo>
                    <a:pt x="63" y="73"/>
                  </a:lnTo>
                  <a:close/>
                  <a:moveTo>
                    <a:pt x="0" y="338"/>
                  </a:moveTo>
                  <a:cubicBezTo>
                    <a:pt x="86" y="338"/>
                    <a:pt x="86" y="338"/>
                    <a:pt x="86" y="338"/>
                  </a:cubicBezTo>
                  <a:cubicBezTo>
                    <a:pt x="183" y="338"/>
                    <a:pt x="268" y="306"/>
                    <a:pt x="268" y="181"/>
                  </a:cubicBezTo>
                  <a:cubicBezTo>
                    <a:pt x="268" y="56"/>
                    <a:pt x="183" y="24"/>
                    <a:pt x="8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06163B0-C77E-4215-8870-F10896566C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64850" y="381000"/>
              <a:ext cx="947738" cy="382588"/>
            </a:xfrm>
            <a:custGeom>
              <a:avLst/>
              <a:gdLst>
                <a:gd name="T0" fmla="*/ 1526 w 1585"/>
                <a:gd name="T1" fmla="*/ 76 h 639"/>
                <a:gd name="T2" fmla="*/ 1493 w 1585"/>
                <a:gd name="T3" fmla="*/ 178 h 639"/>
                <a:gd name="T4" fmla="*/ 1379 w 1585"/>
                <a:gd name="T5" fmla="*/ 155 h 639"/>
                <a:gd name="T6" fmla="*/ 1280 w 1585"/>
                <a:gd name="T7" fmla="*/ 204 h 639"/>
                <a:gd name="T8" fmla="*/ 1480 w 1585"/>
                <a:gd name="T9" fmla="*/ 406 h 639"/>
                <a:gd name="T10" fmla="*/ 1228 w 1585"/>
                <a:gd name="T11" fmla="*/ 585 h 639"/>
                <a:gd name="T12" fmla="*/ 1068 w 1585"/>
                <a:gd name="T13" fmla="*/ 558 h 639"/>
                <a:gd name="T14" fmla="*/ 1101 w 1585"/>
                <a:gd name="T15" fmla="*/ 453 h 639"/>
                <a:gd name="T16" fmla="*/ 1228 w 1585"/>
                <a:gd name="T17" fmla="*/ 483 h 639"/>
                <a:gd name="T18" fmla="*/ 1338 w 1585"/>
                <a:gd name="T19" fmla="*/ 422 h 639"/>
                <a:gd name="T20" fmla="*/ 1138 w 1585"/>
                <a:gd name="T21" fmla="*/ 225 h 639"/>
                <a:gd name="T22" fmla="*/ 1368 w 1585"/>
                <a:gd name="T23" fmla="*/ 53 h 639"/>
                <a:gd name="T24" fmla="*/ 1526 w 1585"/>
                <a:gd name="T25" fmla="*/ 76 h 639"/>
                <a:gd name="T26" fmla="*/ 1129 w 1585"/>
                <a:gd name="T27" fmla="*/ 62 h 639"/>
                <a:gd name="T28" fmla="*/ 1021 w 1585"/>
                <a:gd name="T29" fmla="*/ 576 h 639"/>
                <a:gd name="T30" fmla="*/ 883 w 1585"/>
                <a:gd name="T31" fmla="*/ 576 h 639"/>
                <a:gd name="T32" fmla="*/ 929 w 1585"/>
                <a:gd name="T33" fmla="*/ 356 h 639"/>
                <a:gd name="T34" fmla="*/ 765 w 1585"/>
                <a:gd name="T35" fmla="*/ 356 h 639"/>
                <a:gd name="T36" fmla="*/ 719 w 1585"/>
                <a:gd name="T37" fmla="*/ 576 h 639"/>
                <a:gd name="T38" fmla="*/ 581 w 1585"/>
                <a:gd name="T39" fmla="*/ 576 h 639"/>
                <a:gd name="T40" fmla="*/ 688 w 1585"/>
                <a:gd name="T41" fmla="*/ 62 h 639"/>
                <a:gd name="T42" fmla="*/ 827 w 1585"/>
                <a:gd name="T43" fmla="*/ 62 h 639"/>
                <a:gd name="T44" fmla="*/ 786 w 1585"/>
                <a:gd name="T45" fmla="*/ 258 h 639"/>
                <a:gd name="T46" fmla="*/ 950 w 1585"/>
                <a:gd name="T47" fmla="*/ 258 h 639"/>
                <a:gd name="T48" fmla="*/ 990 w 1585"/>
                <a:gd name="T49" fmla="*/ 62 h 639"/>
                <a:gd name="T50" fmla="*/ 1129 w 1585"/>
                <a:gd name="T51" fmla="*/ 62 h 639"/>
                <a:gd name="T52" fmla="*/ 637 w 1585"/>
                <a:gd name="T53" fmla="*/ 62 h 639"/>
                <a:gd name="T54" fmla="*/ 528 w 1585"/>
                <a:gd name="T55" fmla="*/ 576 h 639"/>
                <a:gd name="T56" fmla="*/ 356 w 1585"/>
                <a:gd name="T57" fmla="*/ 576 h 639"/>
                <a:gd name="T58" fmla="*/ 248 w 1585"/>
                <a:gd name="T59" fmla="*/ 220 h 639"/>
                <a:gd name="T60" fmla="*/ 247 w 1585"/>
                <a:gd name="T61" fmla="*/ 220 h 639"/>
                <a:gd name="T62" fmla="*/ 175 w 1585"/>
                <a:gd name="T63" fmla="*/ 576 h 639"/>
                <a:gd name="T64" fmla="*/ 45 w 1585"/>
                <a:gd name="T65" fmla="*/ 576 h 639"/>
                <a:gd name="T66" fmla="*/ 155 w 1585"/>
                <a:gd name="T67" fmla="*/ 62 h 639"/>
                <a:gd name="T68" fmla="*/ 327 w 1585"/>
                <a:gd name="T69" fmla="*/ 62 h 639"/>
                <a:gd name="T70" fmla="*/ 433 w 1585"/>
                <a:gd name="T71" fmla="*/ 418 h 639"/>
                <a:gd name="T72" fmla="*/ 435 w 1585"/>
                <a:gd name="T73" fmla="*/ 418 h 639"/>
                <a:gd name="T74" fmla="*/ 507 w 1585"/>
                <a:gd name="T75" fmla="*/ 62 h 639"/>
                <a:gd name="T76" fmla="*/ 637 w 1585"/>
                <a:gd name="T77" fmla="*/ 62 h 639"/>
                <a:gd name="T78" fmla="*/ 1585 w 1585"/>
                <a:gd name="T79" fmla="*/ 0 h 639"/>
                <a:gd name="T80" fmla="*/ 0 w 1585"/>
                <a:gd name="T81" fmla="*/ 0 h 639"/>
                <a:gd name="T82" fmla="*/ 0 w 1585"/>
                <a:gd name="T83" fmla="*/ 639 h 639"/>
                <a:gd name="T84" fmla="*/ 1585 w 1585"/>
                <a:gd name="T85" fmla="*/ 639 h 639"/>
                <a:gd name="T86" fmla="*/ 1585 w 1585"/>
                <a:gd name="T8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5" h="639">
                  <a:moveTo>
                    <a:pt x="1526" y="76"/>
                  </a:moveTo>
                  <a:cubicBezTo>
                    <a:pt x="1493" y="178"/>
                    <a:pt x="1493" y="178"/>
                    <a:pt x="1493" y="178"/>
                  </a:cubicBezTo>
                  <a:cubicBezTo>
                    <a:pt x="1466" y="166"/>
                    <a:pt x="1430" y="155"/>
                    <a:pt x="1379" y="155"/>
                  </a:cubicBezTo>
                  <a:cubicBezTo>
                    <a:pt x="1324" y="155"/>
                    <a:pt x="1280" y="163"/>
                    <a:pt x="1280" y="204"/>
                  </a:cubicBezTo>
                  <a:cubicBezTo>
                    <a:pt x="1280" y="277"/>
                    <a:pt x="1480" y="250"/>
                    <a:pt x="1480" y="406"/>
                  </a:cubicBezTo>
                  <a:cubicBezTo>
                    <a:pt x="1480" y="548"/>
                    <a:pt x="1348" y="585"/>
                    <a:pt x="1228" y="585"/>
                  </a:cubicBezTo>
                  <a:cubicBezTo>
                    <a:pt x="1175" y="585"/>
                    <a:pt x="1113" y="572"/>
                    <a:pt x="1068" y="558"/>
                  </a:cubicBezTo>
                  <a:cubicBezTo>
                    <a:pt x="1101" y="453"/>
                    <a:pt x="1101" y="453"/>
                    <a:pt x="1101" y="453"/>
                  </a:cubicBezTo>
                  <a:cubicBezTo>
                    <a:pt x="1128" y="471"/>
                    <a:pt x="1183" y="483"/>
                    <a:pt x="1228" y="483"/>
                  </a:cubicBezTo>
                  <a:cubicBezTo>
                    <a:pt x="1271" y="483"/>
                    <a:pt x="1338" y="475"/>
                    <a:pt x="1338" y="422"/>
                  </a:cubicBezTo>
                  <a:cubicBezTo>
                    <a:pt x="1338" y="339"/>
                    <a:pt x="1138" y="370"/>
                    <a:pt x="1138" y="225"/>
                  </a:cubicBezTo>
                  <a:cubicBezTo>
                    <a:pt x="1138" y="93"/>
                    <a:pt x="1254" y="53"/>
                    <a:pt x="1368" y="53"/>
                  </a:cubicBezTo>
                  <a:cubicBezTo>
                    <a:pt x="1431" y="53"/>
                    <a:pt x="1491" y="60"/>
                    <a:pt x="1526" y="76"/>
                  </a:cubicBezTo>
                  <a:moveTo>
                    <a:pt x="1129" y="62"/>
                  </a:moveTo>
                  <a:cubicBezTo>
                    <a:pt x="1021" y="576"/>
                    <a:pt x="1021" y="576"/>
                    <a:pt x="1021" y="576"/>
                  </a:cubicBezTo>
                  <a:cubicBezTo>
                    <a:pt x="883" y="576"/>
                    <a:pt x="883" y="576"/>
                    <a:pt x="883" y="576"/>
                  </a:cubicBezTo>
                  <a:cubicBezTo>
                    <a:pt x="929" y="356"/>
                    <a:pt x="929" y="356"/>
                    <a:pt x="929" y="356"/>
                  </a:cubicBezTo>
                  <a:cubicBezTo>
                    <a:pt x="765" y="356"/>
                    <a:pt x="765" y="356"/>
                    <a:pt x="765" y="356"/>
                  </a:cubicBezTo>
                  <a:cubicBezTo>
                    <a:pt x="719" y="576"/>
                    <a:pt x="719" y="576"/>
                    <a:pt x="719" y="576"/>
                  </a:cubicBezTo>
                  <a:cubicBezTo>
                    <a:pt x="581" y="576"/>
                    <a:pt x="581" y="576"/>
                    <a:pt x="581" y="576"/>
                  </a:cubicBezTo>
                  <a:cubicBezTo>
                    <a:pt x="688" y="62"/>
                    <a:pt x="688" y="62"/>
                    <a:pt x="688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950" y="258"/>
                    <a:pt x="950" y="258"/>
                    <a:pt x="950" y="258"/>
                  </a:cubicBezTo>
                  <a:cubicBezTo>
                    <a:pt x="990" y="62"/>
                    <a:pt x="990" y="62"/>
                    <a:pt x="990" y="62"/>
                  </a:cubicBezTo>
                  <a:lnTo>
                    <a:pt x="1129" y="62"/>
                  </a:lnTo>
                  <a:close/>
                  <a:moveTo>
                    <a:pt x="637" y="62"/>
                  </a:moveTo>
                  <a:cubicBezTo>
                    <a:pt x="528" y="576"/>
                    <a:pt x="528" y="576"/>
                    <a:pt x="528" y="576"/>
                  </a:cubicBezTo>
                  <a:cubicBezTo>
                    <a:pt x="356" y="576"/>
                    <a:pt x="356" y="576"/>
                    <a:pt x="356" y="576"/>
                  </a:cubicBezTo>
                  <a:cubicBezTo>
                    <a:pt x="248" y="220"/>
                    <a:pt x="248" y="220"/>
                    <a:pt x="248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175" y="576"/>
                    <a:pt x="175" y="576"/>
                    <a:pt x="175" y="576"/>
                  </a:cubicBezTo>
                  <a:cubicBezTo>
                    <a:pt x="45" y="576"/>
                    <a:pt x="45" y="576"/>
                    <a:pt x="45" y="57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433" y="418"/>
                    <a:pt x="433" y="418"/>
                    <a:pt x="433" y="418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507" y="62"/>
                    <a:pt x="507" y="62"/>
                    <a:pt x="507" y="62"/>
                  </a:cubicBezTo>
                  <a:lnTo>
                    <a:pt x="637" y="62"/>
                  </a:lnTo>
                  <a:close/>
                  <a:moveTo>
                    <a:pt x="15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1585" y="639"/>
                    <a:pt x="1585" y="639"/>
                    <a:pt x="1585" y="639"/>
                  </a:cubicBezTo>
                  <a:lnTo>
                    <a:pt x="15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5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06272-BEEB-47F8-B906-5D0DA9583F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75" y="3790278"/>
            <a:ext cx="22824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88000" rIns="216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ACF618-13F8-4EB6-BD8B-53926EFC65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5404" y="3790278"/>
            <a:ext cx="2292644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88000" rIns="216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8C897-BFFF-4F1C-B940-0506BA444E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60775" y="1506542"/>
            <a:ext cx="2282400" cy="2283736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A3E980-37A4-40FB-A2B8-D9E6B80F22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95647" y="1506542"/>
            <a:ext cx="2282400" cy="2283736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Matr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6B1FE9D7-4EA4-469E-B79D-EE782E59A1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50552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7B03F62B-5D85-4CBC-83A6-502C2AF994D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50550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ED3212D-E414-485C-BDB9-7DD49112BB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4999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28">
            <a:extLst>
              <a:ext uri="{FF2B5EF4-FFF2-40B4-BE49-F238E27FC236}">
                <a16:creationId xmlns:a16="http://schemas.microsoft.com/office/drawing/2014/main" id="{07394416-641D-47CB-9E57-5FDF0CEFA8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4997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47D73B4-3239-42C3-A914-6766421FC9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39447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D9B27E9D-83AC-4B50-B3EE-208112CCF8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39445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9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Matri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9256723-0DD2-4401-BB19-47D66743F0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6347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C10CF68-87C4-4574-8036-4CEB6082112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345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EBFC53A-C906-4397-A7ED-FE8219388C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0794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E84C42B-F785-4464-8DD0-92071E80B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40792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68FF63-BA91-4B1C-9427-6B861B2ACB0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5241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E31530F-91D4-46C9-98BF-AFA09B21FFF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35239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EA32930-99D7-4DA0-81D0-FB224D928A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29689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527170F-919D-4754-8E8D-954B1CA93A6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29687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02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FE2-B4BD-4554-9890-8C6DEFCB3AE2}" type="datetime1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C68DC5-DF12-4872-86EA-43F2A5BBA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50" y="5982075"/>
            <a:ext cx="2743200" cy="533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0CB1D-161B-4A92-AF75-AF59FBA39DFD}"/>
              </a:ext>
            </a:extLst>
          </p:cNvPr>
          <p:cNvGrpSpPr/>
          <p:nvPr userDrawn="1"/>
        </p:nvGrpSpPr>
        <p:grpSpPr>
          <a:xfrm>
            <a:off x="10624343" y="381000"/>
            <a:ext cx="947738" cy="739776"/>
            <a:chOff x="10864850" y="381000"/>
            <a:chExt cx="947738" cy="7397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4DCBC2C-0A00-4B93-AD8F-15F602AC1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96613" y="858838"/>
              <a:ext cx="796925" cy="261938"/>
            </a:xfrm>
            <a:custGeom>
              <a:avLst/>
              <a:gdLst>
                <a:gd name="T0" fmla="*/ 1333 w 1333"/>
                <a:gd name="T1" fmla="*/ 338 h 438"/>
                <a:gd name="T2" fmla="*/ 1273 w 1333"/>
                <a:gd name="T3" fmla="*/ 0 h 438"/>
                <a:gd name="T4" fmla="*/ 1064 w 1333"/>
                <a:gd name="T5" fmla="*/ 271 h 438"/>
                <a:gd name="T6" fmla="*/ 1157 w 1333"/>
                <a:gd name="T7" fmla="*/ 231 h 438"/>
                <a:gd name="T8" fmla="*/ 1102 w 1333"/>
                <a:gd name="T9" fmla="*/ 299 h 438"/>
                <a:gd name="T10" fmla="*/ 1033 w 1333"/>
                <a:gd name="T11" fmla="*/ 170 h 438"/>
                <a:gd name="T12" fmla="*/ 1157 w 1333"/>
                <a:gd name="T13" fmla="*/ 195 h 438"/>
                <a:gd name="T14" fmla="*/ 1046 w 1333"/>
                <a:gd name="T15" fmla="*/ 208 h 438"/>
                <a:gd name="T16" fmla="*/ 1087 w 1333"/>
                <a:gd name="T17" fmla="*/ 343 h 438"/>
                <a:gd name="T18" fmla="*/ 1160 w 1333"/>
                <a:gd name="T19" fmla="*/ 303 h 438"/>
                <a:gd name="T20" fmla="*/ 1215 w 1333"/>
                <a:gd name="T21" fmla="*/ 338 h 438"/>
                <a:gd name="T22" fmla="*/ 1212 w 1333"/>
                <a:gd name="T23" fmla="*/ 228 h 438"/>
                <a:gd name="T24" fmla="*/ 1112 w 1333"/>
                <a:gd name="T25" fmla="*/ 101 h 438"/>
                <a:gd name="T26" fmla="*/ 1033 w 1333"/>
                <a:gd name="T27" fmla="*/ 170 h 438"/>
                <a:gd name="T28" fmla="*/ 939 w 1333"/>
                <a:gd name="T29" fmla="*/ 343 h 438"/>
                <a:gd name="T30" fmla="*/ 982 w 1333"/>
                <a:gd name="T31" fmla="*/ 290 h 438"/>
                <a:gd name="T32" fmla="*/ 926 w 1333"/>
                <a:gd name="T33" fmla="*/ 258 h 438"/>
                <a:gd name="T34" fmla="*/ 979 w 1333"/>
                <a:gd name="T35" fmla="*/ 150 h 438"/>
                <a:gd name="T36" fmla="*/ 926 w 1333"/>
                <a:gd name="T37" fmla="*/ 106 h 438"/>
                <a:gd name="T38" fmla="*/ 865 w 1333"/>
                <a:gd name="T39" fmla="*/ 60 h 438"/>
                <a:gd name="T40" fmla="*/ 821 w 1333"/>
                <a:gd name="T41" fmla="*/ 106 h 438"/>
                <a:gd name="T42" fmla="*/ 865 w 1333"/>
                <a:gd name="T43" fmla="*/ 150 h 438"/>
                <a:gd name="T44" fmla="*/ 722 w 1333"/>
                <a:gd name="T45" fmla="*/ 64 h 438"/>
                <a:gd name="T46" fmla="*/ 782 w 1333"/>
                <a:gd name="T47" fmla="*/ 6 h 438"/>
                <a:gd name="T48" fmla="*/ 722 w 1333"/>
                <a:gd name="T49" fmla="*/ 64 h 438"/>
                <a:gd name="T50" fmla="*/ 782 w 1333"/>
                <a:gd name="T51" fmla="*/ 338 h 438"/>
                <a:gd name="T52" fmla="*/ 722 w 1333"/>
                <a:gd name="T53" fmla="*/ 106 h 438"/>
                <a:gd name="T54" fmla="*/ 601 w 1333"/>
                <a:gd name="T55" fmla="*/ 106 h 438"/>
                <a:gd name="T56" fmla="*/ 600 w 1333"/>
                <a:gd name="T57" fmla="*/ 138 h 438"/>
                <a:gd name="T58" fmla="*/ 430 w 1333"/>
                <a:gd name="T59" fmla="*/ 221 h 438"/>
                <a:gd name="T60" fmla="*/ 597 w 1333"/>
                <a:gd name="T61" fmla="*/ 301 h 438"/>
                <a:gd name="T62" fmla="*/ 528 w 1333"/>
                <a:gd name="T63" fmla="*/ 391 h 438"/>
                <a:gd name="T64" fmla="*/ 456 w 1333"/>
                <a:gd name="T65" fmla="*/ 422 h 438"/>
                <a:gd name="T66" fmla="*/ 658 w 1333"/>
                <a:gd name="T67" fmla="*/ 316 h 438"/>
                <a:gd name="T68" fmla="*/ 601 w 1333"/>
                <a:gd name="T69" fmla="*/ 106 h 438"/>
                <a:gd name="T70" fmla="*/ 493 w 1333"/>
                <a:gd name="T71" fmla="*/ 221 h 438"/>
                <a:gd name="T72" fmla="*/ 598 w 1333"/>
                <a:gd name="T73" fmla="*/ 220 h 438"/>
                <a:gd name="T74" fmla="*/ 321 w 1333"/>
                <a:gd name="T75" fmla="*/ 64 h 438"/>
                <a:gd name="T76" fmla="*/ 382 w 1333"/>
                <a:gd name="T77" fmla="*/ 6 h 438"/>
                <a:gd name="T78" fmla="*/ 321 w 1333"/>
                <a:gd name="T79" fmla="*/ 64 h 438"/>
                <a:gd name="T80" fmla="*/ 382 w 1333"/>
                <a:gd name="T81" fmla="*/ 338 h 438"/>
                <a:gd name="T82" fmla="*/ 321 w 1333"/>
                <a:gd name="T83" fmla="*/ 106 h 438"/>
                <a:gd name="T84" fmla="*/ 63 w 1333"/>
                <a:gd name="T85" fmla="*/ 73 h 438"/>
                <a:gd name="T86" fmla="*/ 202 w 1333"/>
                <a:gd name="T87" fmla="*/ 181 h 438"/>
                <a:gd name="T88" fmla="*/ 63 w 1333"/>
                <a:gd name="T89" fmla="*/ 288 h 438"/>
                <a:gd name="T90" fmla="*/ 0 w 1333"/>
                <a:gd name="T91" fmla="*/ 338 h 438"/>
                <a:gd name="T92" fmla="*/ 268 w 1333"/>
                <a:gd name="T93" fmla="*/ 181 h 438"/>
                <a:gd name="T94" fmla="*/ 0 w 1333"/>
                <a:gd name="T95" fmla="*/ 2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3" h="438">
                  <a:moveTo>
                    <a:pt x="1273" y="338"/>
                  </a:moveTo>
                  <a:cubicBezTo>
                    <a:pt x="1333" y="338"/>
                    <a:pt x="1333" y="338"/>
                    <a:pt x="1333" y="338"/>
                  </a:cubicBezTo>
                  <a:cubicBezTo>
                    <a:pt x="1333" y="0"/>
                    <a:pt x="1333" y="0"/>
                    <a:pt x="1333" y="0"/>
                  </a:cubicBezTo>
                  <a:cubicBezTo>
                    <a:pt x="1273" y="0"/>
                    <a:pt x="1273" y="0"/>
                    <a:pt x="1273" y="0"/>
                  </a:cubicBezTo>
                  <a:lnTo>
                    <a:pt x="1273" y="338"/>
                  </a:lnTo>
                  <a:close/>
                  <a:moveTo>
                    <a:pt x="1064" y="271"/>
                  </a:moveTo>
                  <a:cubicBezTo>
                    <a:pt x="1064" y="235"/>
                    <a:pt x="1104" y="231"/>
                    <a:pt x="1131" y="231"/>
                  </a:cubicBezTo>
                  <a:cubicBezTo>
                    <a:pt x="1157" y="231"/>
                    <a:pt x="1157" y="231"/>
                    <a:pt x="1157" y="231"/>
                  </a:cubicBezTo>
                  <a:cubicBezTo>
                    <a:pt x="1157" y="249"/>
                    <a:pt x="1154" y="266"/>
                    <a:pt x="1144" y="279"/>
                  </a:cubicBezTo>
                  <a:cubicBezTo>
                    <a:pt x="1135" y="291"/>
                    <a:pt x="1120" y="299"/>
                    <a:pt x="1102" y="299"/>
                  </a:cubicBezTo>
                  <a:cubicBezTo>
                    <a:pt x="1080" y="299"/>
                    <a:pt x="1064" y="291"/>
                    <a:pt x="1064" y="271"/>
                  </a:cubicBezTo>
                  <a:moveTo>
                    <a:pt x="1033" y="170"/>
                  </a:moveTo>
                  <a:cubicBezTo>
                    <a:pt x="1053" y="155"/>
                    <a:pt x="1079" y="145"/>
                    <a:pt x="1105" y="145"/>
                  </a:cubicBezTo>
                  <a:cubicBezTo>
                    <a:pt x="1140" y="145"/>
                    <a:pt x="1157" y="157"/>
                    <a:pt x="1157" y="195"/>
                  </a:cubicBezTo>
                  <a:cubicBezTo>
                    <a:pt x="1124" y="195"/>
                    <a:pt x="1124" y="195"/>
                    <a:pt x="1124" y="195"/>
                  </a:cubicBezTo>
                  <a:cubicBezTo>
                    <a:pt x="1098" y="195"/>
                    <a:pt x="1069" y="197"/>
                    <a:pt x="1046" y="208"/>
                  </a:cubicBezTo>
                  <a:cubicBezTo>
                    <a:pt x="1023" y="220"/>
                    <a:pt x="1006" y="240"/>
                    <a:pt x="1006" y="275"/>
                  </a:cubicBezTo>
                  <a:cubicBezTo>
                    <a:pt x="1006" y="319"/>
                    <a:pt x="1046" y="343"/>
                    <a:pt x="1087" y="343"/>
                  </a:cubicBezTo>
                  <a:cubicBezTo>
                    <a:pt x="1115" y="343"/>
                    <a:pt x="1145" y="329"/>
                    <a:pt x="1159" y="303"/>
                  </a:cubicBezTo>
                  <a:cubicBezTo>
                    <a:pt x="1160" y="303"/>
                    <a:pt x="1160" y="303"/>
                    <a:pt x="1160" y="303"/>
                  </a:cubicBezTo>
                  <a:cubicBezTo>
                    <a:pt x="1160" y="311"/>
                    <a:pt x="1160" y="326"/>
                    <a:pt x="1162" y="338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4" y="320"/>
                    <a:pt x="1213" y="304"/>
                    <a:pt x="1213" y="286"/>
                  </a:cubicBezTo>
                  <a:cubicBezTo>
                    <a:pt x="1212" y="269"/>
                    <a:pt x="1212" y="252"/>
                    <a:pt x="1212" y="228"/>
                  </a:cubicBezTo>
                  <a:cubicBezTo>
                    <a:pt x="1212" y="198"/>
                    <a:pt x="1212" y="198"/>
                    <a:pt x="1212" y="198"/>
                  </a:cubicBezTo>
                  <a:cubicBezTo>
                    <a:pt x="1212" y="130"/>
                    <a:pt x="1183" y="101"/>
                    <a:pt x="1112" y="101"/>
                  </a:cubicBezTo>
                  <a:cubicBezTo>
                    <a:pt x="1086" y="101"/>
                    <a:pt x="1055" y="107"/>
                    <a:pt x="1031" y="118"/>
                  </a:cubicBezTo>
                  <a:lnTo>
                    <a:pt x="1033" y="170"/>
                  </a:lnTo>
                  <a:close/>
                  <a:moveTo>
                    <a:pt x="865" y="268"/>
                  </a:moveTo>
                  <a:cubicBezTo>
                    <a:pt x="865" y="314"/>
                    <a:pt x="892" y="343"/>
                    <a:pt x="939" y="343"/>
                  </a:cubicBezTo>
                  <a:cubicBezTo>
                    <a:pt x="957" y="343"/>
                    <a:pt x="971" y="342"/>
                    <a:pt x="983" y="338"/>
                  </a:cubicBezTo>
                  <a:cubicBezTo>
                    <a:pt x="982" y="290"/>
                    <a:pt x="982" y="290"/>
                    <a:pt x="982" y="290"/>
                  </a:cubicBezTo>
                  <a:cubicBezTo>
                    <a:pt x="975" y="294"/>
                    <a:pt x="965" y="297"/>
                    <a:pt x="954" y="297"/>
                  </a:cubicBezTo>
                  <a:cubicBezTo>
                    <a:pt x="931" y="297"/>
                    <a:pt x="926" y="278"/>
                    <a:pt x="926" y="258"/>
                  </a:cubicBezTo>
                  <a:cubicBezTo>
                    <a:pt x="926" y="150"/>
                    <a:pt x="926" y="150"/>
                    <a:pt x="926" y="150"/>
                  </a:cubicBezTo>
                  <a:cubicBezTo>
                    <a:pt x="979" y="150"/>
                    <a:pt x="979" y="150"/>
                    <a:pt x="979" y="150"/>
                  </a:cubicBezTo>
                  <a:cubicBezTo>
                    <a:pt x="979" y="106"/>
                    <a:pt x="979" y="106"/>
                    <a:pt x="979" y="106"/>
                  </a:cubicBezTo>
                  <a:cubicBezTo>
                    <a:pt x="926" y="106"/>
                    <a:pt x="926" y="106"/>
                    <a:pt x="926" y="106"/>
                  </a:cubicBezTo>
                  <a:cubicBezTo>
                    <a:pt x="926" y="40"/>
                    <a:pt x="926" y="40"/>
                    <a:pt x="926" y="40"/>
                  </a:cubicBezTo>
                  <a:cubicBezTo>
                    <a:pt x="865" y="60"/>
                    <a:pt x="865" y="60"/>
                    <a:pt x="865" y="60"/>
                  </a:cubicBezTo>
                  <a:cubicBezTo>
                    <a:pt x="865" y="106"/>
                    <a:pt x="865" y="106"/>
                    <a:pt x="865" y="106"/>
                  </a:cubicBezTo>
                  <a:cubicBezTo>
                    <a:pt x="821" y="106"/>
                    <a:pt x="821" y="106"/>
                    <a:pt x="821" y="106"/>
                  </a:cubicBezTo>
                  <a:cubicBezTo>
                    <a:pt x="821" y="150"/>
                    <a:pt x="821" y="150"/>
                    <a:pt x="821" y="150"/>
                  </a:cubicBezTo>
                  <a:cubicBezTo>
                    <a:pt x="865" y="150"/>
                    <a:pt x="865" y="150"/>
                    <a:pt x="865" y="150"/>
                  </a:cubicBezTo>
                  <a:lnTo>
                    <a:pt x="865" y="268"/>
                  </a:lnTo>
                  <a:close/>
                  <a:moveTo>
                    <a:pt x="722" y="64"/>
                  </a:moveTo>
                  <a:cubicBezTo>
                    <a:pt x="782" y="64"/>
                    <a:pt x="782" y="64"/>
                    <a:pt x="782" y="64"/>
                  </a:cubicBezTo>
                  <a:cubicBezTo>
                    <a:pt x="782" y="6"/>
                    <a:pt x="782" y="6"/>
                    <a:pt x="782" y="6"/>
                  </a:cubicBezTo>
                  <a:cubicBezTo>
                    <a:pt x="722" y="6"/>
                    <a:pt x="722" y="6"/>
                    <a:pt x="722" y="6"/>
                  </a:cubicBezTo>
                  <a:lnTo>
                    <a:pt x="722" y="64"/>
                  </a:lnTo>
                  <a:close/>
                  <a:moveTo>
                    <a:pt x="722" y="338"/>
                  </a:moveTo>
                  <a:cubicBezTo>
                    <a:pt x="782" y="338"/>
                    <a:pt x="782" y="338"/>
                    <a:pt x="782" y="338"/>
                  </a:cubicBezTo>
                  <a:cubicBezTo>
                    <a:pt x="782" y="106"/>
                    <a:pt x="782" y="106"/>
                    <a:pt x="782" y="106"/>
                  </a:cubicBezTo>
                  <a:cubicBezTo>
                    <a:pt x="722" y="106"/>
                    <a:pt x="722" y="106"/>
                    <a:pt x="722" y="106"/>
                  </a:cubicBezTo>
                  <a:lnTo>
                    <a:pt x="722" y="338"/>
                  </a:lnTo>
                  <a:close/>
                  <a:moveTo>
                    <a:pt x="601" y="106"/>
                  </a:moveTo>
                  <a:cubicBezTo>
                    <a:pt x="601" y="138"/>
                    <a:pt x="601" y="138"/>
                    <a:pt x="601" y="138"/>
                  </a:cubicBezTo>
                  <a:cubicBezTo>
                    <a:pt x="600" y="138"/>
                    <a:pt x="600" y="138"/>
                    <a:pt x="600" y="138"/>
                  </a:cubicBezTo>
                  <a:cubicBezTo>
                    <a:pt x="583" y="111"/>
                    <a:pt x="559" y="101"/>
                    <a:pt x="529" y="101"/>
                  </a:cubicBezTo>
                  <a:cubicBezTo>
                    <a:pt x="459" y="101"/>
                    <a:pt x="430" y="165"/>
                    <a:pt x="430" y="221"/>
                  </a:cubicBezTo>
                  <a:cubicBezTo>
                    <a:pt x="430" y="283"/>
                    <a:pt x="456" y="338"/>
                    <a:pt x="525" y="338"/>
                  </a:cubicBezTo>
                  <a:cubicBezTo>
                    <a:pt x="559" y="338"/>
                    <a:pt x="586" y="321"/>
                    <a:pt x="597" y="301"/>
                  </a:cubicBezTo>
                  <a:cubicBezTo>
                    <a:pt x="598" y="301"/>
                    <a:pt x="598" y="301"/>
                    <a:pt x="598" y="301"/>
                  </a:cubicBezTo>
                  <a:cubicBezTo>
                    <a:pt x="598" y="341"/>
                    <a:pt x="595" y="391"/>
                    <a:pt x="528" y="391"/>
                  </a:cubicBezTo>
                  <a:cubicBezTo>
                    <a:pt x="509" y="391"/>
                    <a:pt x="479" y="381"/>
                    <a:pt x="460" y="371"/>
                  </a:cubicBezTo>
                  <a:cubicBezTo>
                    <a:pt x="456" y="422"/>
                    <a:pt x="456" y="422"/>
                    <a:pt x="456" y="422"/>
                  </a:cubicBezTo>
                  <a:cubicBezTo>
                    <a:pt x="484" y="434"/>
                    <a:pt x="512" y="438"/>
                    <a:pt x="536" y="438"/>
                  </a:cubicBezTo>
                  <a:cubicBezTo>
                    <a:pt x="633" y="438"/>
                    <a:pt x="658" y="379"/>
                    <a:pt x="658" y="316"/>
                  </a:cubicBezTo>
                  <a:cubicBezTo>
                    <a:pt x="658" y="106"/>
                    <a:pt x="658" y="106"/>
                    <a:pt x="658" y="106"/>
                  </a:cubicBezTo>
                  <a:lnTo>
                    <a:pt x="601" y="106"/>
                  </a:lnTo>
                  <a:close/>
                  <a:moveTo>
                    <a:pt x="545" y="291"/>
                  </a:moveTo>
                  <a:cubicBezTo>
                    <a:pt x="510" y="291"/>
                    <a:pt x="493" y="252"/>
                    <a:pt x="493" y="221"/>
                  </a:cubicBezTo>
                  <a:cubicBezTo>
                    <a:pt x="493" y="185"/>
                    <a:pt x="506" y="148"/>
                    <a:pt x="547" y="148"/>
                  </a:cubicBezTo>
                  <a:cubicBezTo>
                    <a:pt x="583" y="148"/>
                    <a:pt x="598" y="180"/>
                    <a:pt x="598" y="220"/>
                  </a:cubicBezTo>
                  <a:cubicBezTo>
                    <a:pt x="598" y="258"/>
                    <a:pt x="583" y="291"/>
                    <a:pt x="545" y="291"/>
                  </a:cubicBezTo>
                  <a:moveTo>
                    <a:pt x="321" y="64"/>
                  </a:moveTo>
                  <a:cubicBezTo>
                    <a:pt x="382" y="64"/>
                    <a:pt x="382" y="64"/>
                    <a:pt x="382" y="64"/>
                  </a:cubicBezTo>
                  <a:cubicBezTo>
                    <a:pt x="382" y="6"/>
                    <a:pt x="382" y="6"/>
                    <a:pt x="382" y="6"/>
                  </a:cubicBezTo>
                  <a:cubicBezTo>
                    <a:pt x="321" y="6"/>
                    <a:pt x="321" y="6"/>
                    <a:pt x="321" y="6"/>
                  </a:cubicBezTo>
                  <a:lnTo>
                    <a:pt x="321" y="64"/>
                  </a:lnTo>
                  <a:close/>
                  <a:moveTo>
                    <a:pt x="321" y="338"/>
                  </a:moveTo>
                  <a:cubicBezTo>
                    <a:pt x="382" y="338"/>
                    <a:pt x="382" y="338"/>
                    <a:pt x="382" y="338"/>
                  </a:cubicBezTo>
                  <a:cubicBezTo>
                    <a:pt x="382" y="106"/>
                    <a:pt x="382" y="106"/>
                    <a:pt x="382" y="106"/>
                  </a:cubicBezTo>
                  <a:cubicBezTo>
                    <a:pt x="321" y="106"/>
                    <a:pt x="321" y="106"/>
                    <a:pt x="321" y="106"/>
                  </a:cubicBezTo>
                  <a:lnTo>
                    <a:pt x="321" y="338"/>
                  </a:lnTo>
                  <a:close/>
                  <a:moveTo>
                    <a:pt x="63" y="73"/>
                  </a:moveTo>
                  <a:cubicBezTo>
                    <a:pt x="98" y="73"/>
                    <a:pt x="98" y="73"/>
                    <a:pt x="98" y="73"/>
                  </a:cubicBezTo>
                  <a:cubicBezTo>
                    <a:pt x="151" y="73"/>
                    <a:pt x="202" y="112"/>
                    <a:pt x="202" y="181"/>
                  </a:cubicBezTo>
                  <a:cubicBezTo>
                    <a:pt x="202" y="249"/>
                    <a:pt x="151" y="288"/>
                    <a:pt x="98" y="288"/>
                  </a:cubicBezTo>
                  <a:cubicBezTo>
                    <a:pt x="63" y="288"/>
                    <a:pt x="63" y="288"/>
                    <a:pt x="63" y="288"/>
                  </a:cubicBezTo>
                  <a:lnTo>
                    <a:pt x="63" y="73"/>
                  </a:lnTo>
                  <a:close/>
                  <a:moveTo>
                    <a:pt x="0" y="338"/>
                  </a:moveTo>
                  <a:cubicBezTo>
                    <a:pt x="86" y="338"/>
                    <a:pt x="86" y="338"/>
                    <a:pt x="86" y="338"/>
                  </a:cubicBezTo>
                  <a:cubicBezTo>
                    <a:pt x="183" y="338"/>
                    <a:pt x="268" y="306"/>
                    <a:pt x="268" y="181"/>
                  </a:cubicBezTo>
                  <a:cubicBezTo>
                    <a:pt x="268" y="56"/>
                    <a:pt x="183" y="24"/>
                    <a:pt x="8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57218B0-6241-4B9F-8494-D2C5D6E4F9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64850" y="381000"/>
              <a:ext cx="947738" cy="382588"/>
            </a:xfrm>
            <a:custGeom>
              <a:avLst/>
              <a:gdLst>
                <a:gd name="T0" fmla="*/ 1526 w 1585"/>
                <a:gd name="T1" fmla="*/ 76 h 639"/>
                <a:gd name="T2" fmla="*/ 1493 w 1585"/>
                <a:gd name="T3" fmla="*/ 178 h 639"/>
                <a:gd name="T4" fmla="*/ 1379 w 1585"/>
                <a:gd name="T5" fmla="*/ 155 h 639"/>
                <a:gd name="T6" fmla="*/ 1280 w 1585"/>
                <a:gd name="T7" fmla="*/ 204 h 639"/>
                <a:gd name="T8" fmla="*/ 1480 w 1585"/>
                <a:gd name="T9" fmla="*/ 406 h 639"/>
                <a:gd name="T10" fmla="*/ 1228 w 1585"/>
                <a:gd name="T11" fmla="*/ 585 h 639"/>
                <a:gd name="T12" fmla="*/ 1068 w 1585"/>
                <a:gd name="T13" fmla="*/ 558 h 639"/>
                <a:gd name="T14" fmla="*/ 1101 w 1585"/>
                <a:gd name="T15" fmla="*/ 453 h 639"/>
                <a:gd name="T16" fmla="*/ 1228 w 1585"/>
                <a:gd name="T17" fmla="*/ 483 h 639"/>
                <a:gd name="T18" fmla="*/ 1338 w 1585"/>
                <a:gd name="T19" fmla="*/ 422 h 639"/>
                <a:gd name="T20" fmla="*/ 1138 w 1585"/>
                <a:gd name="T21" fmla="*/ 225 h 639"/>
                <a:gd name="T22" fmla="*/ 1368 w 1585"/>
                <a:gd name="T23" fmla="*/ 53 h 639"/>
                <a:gd name="T24" fmla="*/ 1526 w 1585"/>
                <a:gd name="T25" fmla="*/ 76 h 639"/>
                <a:gd name="T26" fmla="*/ 1129 w 1585"/>
                <a:gd name="T27" fmla="*/ 62 h 639"/>
                <a:gd name="T28" fmla="*/ 1021 w 1585"/>
                <a:gd name="T29" fmla="*/ 576 h 639"/>
                <a:gd name="T30" fmla="*/ 883 w 1585"/>
                <a:gd name="T31" fmla="*/ 576 h 639"/>
                <a:gd name="T32" fmla="*/ 929 w 1585"/>
                <a:gd name="T33" fmla="*/ 356 h 639"/>
                <a:gd name="T34" fmla="*/ 765 w 1585"/>
                <a:gd name="T35" fmla="*/ 356 h 639"/>
                <a:gd name="T36" fmla="*/ 719 w 1585"/>
                <a:gd name="T37" fmla="*/ 576 h 639"/>
                <a:gd name="T38" fmla="*/ 581 w 1585"/>
                <a:gd name="T39" fmla="*/ 576 h 639"/>
                <a:gd name="T40" fmla="*/ 688 w 1585"/>
                <a:gd name="T41" fmla="*/ 62 h 639"/>
                <a:gd name="T42" fmla="*/ 827 w 1585"/>
                <a:gd name="T43" fmla="*/ 62 h 639"/>
                <a:gd name="T44" fmla="*/ 786 w 1585"/>
                <a:gd name="T45" fmla="*/ 258 h 639"/>
                <a:gd name="T46" fmla="*/ 950 w 1585"/>
                <a:gd name="T47" fmla="*/ 258 h 639"/>
                <a:gd name="T48" fmla="*/ 990 w 1585"/>
                <a:gd name="T49" fmla="*/ 62 h 639"/>
                <a:gd name="T50" fmla="*/ 1129 w 1585"/>
                <a:gd name="T51" fmla="*/ 62 h 639"/>
                <a:gd name="T52" fmla="*/ 637 w 1585"/>
                <a:gd name="T53" fmla="*/ 62 h 639"/>
                <a:gd name="T54" fmla="*/ 528 w 1585"/>
                <a:gd name="T55" fmla="*/ 576 h 639"/>
                <a:gd name="T56" fmla="*/ 356 w 1585"/>
                <a:gd name="T57" fmla="*/ 576 h 639"/>
                <a:gd name="T58" fmla="*/ 248 w 1585"/>
                <a:gd name="T59" fmla="*/ 220 h 639"/>
                <a:gd name="T60" fmla="*/ 247 w 1585"/>
                <a:gd name="T61" fmla="*/ 220 h 639"/>
                <a:gd name="T62" fmla="*/ 175 w 1585"/>
                <a:gd name="T63" fmla="*/ 576 h 639"/>
                <a:gd name="T64" fmla="*/ 45 w 1585"/>
                <a:gd name="T65" fmla="*/ 576 h 639"/>
                <a:gd name="T66" fmla="*/ 155 w 1585"/>
                <a:gd name="T67" fmla="*/ 62 h 639"/>
                <a:gd name="T68" fmla="*/ 327 w 1585"/>
                <a:gd name="T69" fmla="*/ 62 h 639"/>
                <a:gd name="T70" fmla="*/ 433 w 1585"/>
                <a:gd name="T71" fmla="*/ 418 h 639"/>
                <a:gd name="T72" fmla="*/ 435 w 1585"/>
                <a:gd name="T73" fmla="*/ 418 h 639"/>
                <a:gd name="T74" fmla="*/ 507 w 1585"/>
                <a:gd name="T75" fmla="*/ 62 h 639"/>
                <a:gd name="T76" fmla="*/ 637 w 1585"/>
                <a:gd name="T77" fmla="*/ 62 h 639"/>
                <a:gd name="T78" fmla="*/ 1585 w 1585"/>
                <a:gd name="T79" fmla="*/ 0 h 639"/>
                <a:gd name="T80" fmla="*/ 0 w 1585"/>
                <a:gd name="T81" fmla="*/ 0 h 639"/>
                <a:gd name="T82" fmla="*/ 0 w 1585"/>
                <a:gd name="T83" fmla="*/ 639 h 639"/>
                <a:gd name="T84" fmla="*/ 1585 w 1585"/>
                <a:gd name="T85" fmla="*/ 639 h 639"/>
                <a:gd name="T86" fmla="*/ 1585 w 1585"/>
                <a:gd name="T8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5" h="639">
                  <a:moveTo>
                    <a:pt x="1526" y="76"/>
                  </a:moveTo>
                  <a:cubicBezTo>
                    <a:pt x="1493" y="178"/>
                    <a:pt x="1493" y="178"/>
                    <a:pt x="1493" y="178"/>
                  </a:cubicBezTo>
                  <a:cubicBezTo>
                    <a:pt x="1466" y="166"/>
                    <a:pt x="1430" y="155"/>
                    <a:pt x="1379" y="155"/>
                  </a:cubicBezTo>
                  <a:cubicBezTo>
                    <a:pt x="1324" y="155"/>
                    <a:pt x="1280" y="163"/>
                    <a:pt x="1280" y="204"/>
                  </a:cubicBezTo>
                  <a:cubicBezTo>
                    <a:pt x="1280" y="277"/>
                    <a:pt x="1480" y="250"/>
                    <a:pt x="1480" y="406"/>
                  </a:cubicBezTo>
                  <a:cubicBezTo>
                    <a:pt x="1480" y="548"/>
                    <a:pt x="1348" y="585"/>
                    <a:pt x="1228" y="585"/>
                  </a:cubicBezTo>
                  <a:cubicBezTo>
                    <a:pt x="1175" y="585"/>
                    <a:pt x="1113" y="572"/>
                    <a:pt x="1068" y="558"/>
                  </a:cubicBezTo>
                  <a:cubicBezTo>
                    <a:pt x="1101" y="453"/>
                    <a:pt x="1101" y="453"/>
                    <a:pt x="1101" y="453"/>
                  </a:cubicBezTo>
                  <a:cubicBezTo>
                    <a:pt x="1128" y="471"/>
                    <a:pt x="1183" y="483"/>
                    <a:pt x="1228" y="483"/>
                  </a:cubicBezTo>
                  <a:cubicBezTo>
                    <a:pt x="1271" y="483"/>
                    <a:pt x="1338" y="475"/>
                    <a:pt x="1338" y="422"/>
                  </a:cubicBezTo>
                  <a:cubicBezTo>
                    <a:pt x="1338" y="339"/>
                    <a:pt x="1138" y="370"/>
                    <a:pt x="1138" y="225"/>
                  </a:cubicBezTo>
                  <a:cubicBezTo>
                    <a:pt x="1138" y="93"/>
                    <a:pt x="1254" y="53"/>
                    <a:pt x="1368" y="53"/>
                  </a:cubicBezTo>
                  <a:cubicBezTo>
                    <a:pt x="1431" y="53"/>
                    <a:pt x="1491" y="60"/>
                    <a:pt x="1526" y="76"/>
                  </a:cubicBezTo>
                  <a:moveTo>
                    <a:pt x="1129" y="62"/>
                  </a:moveTo>
                  <a:cubicBezTo>
                    <a:pt x="1021" y="576"/>
                    <a:pt x="1021" y="576"/>
                    <a:pt x="1021" y="576"/>
                  </a:cubicBezTo>
                  <a:cubicBezTo>
                    <a:pt x="883" y="576"/>
                    <a:pt x="883" y="576"/>
                    <a:pt x="883" y="576"/>
                  </a:cubicBezTo>
                  <a:cubicBezTo>
                    <a:pt x="929" y="356"/>
                    <a:pt x="929" y="356"/>
                    <a:pt x="929" y="356"/>
                  </a:cubicBezTo>
                  <a:cubicBezTo>
                    <a:pt x="765" y="356"/>
                    <a:pt x="765" y="356"/>
                    <a:pt x="765" y="356"/>
                  </a:cubicBezTo>
                  <a:cubicBezTo>
                    <a:pt x="719" y="576"/>
                    <a:pt x="719" y="576"/>
                    <a:pt x="719" y="576"/>
                  </a:cubicBezTo>
                  <a:cubicBezTo>
                    <a:pt x="581" y="576"/>
                    <a:pt x="581" y="576"/>
                    <a:pt x="581" y="576"/>
                  </a:cubicBezTo>
                  <a:cubicBezTo>
                    <a:pt x="688" y="62"/>
                    <a:pt x="688" y="62"/>
                    <a:pt x="688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950" y="258"/>
                    <a:pt x="950" y="258"/>
                    <a:pt x="950" y="258"/>
                  </a:cubicBezTo>
                  <a:cubicBezTo>
                    <a:pt x="990" y="62"/>
                    <a:pt x="990" y="62"/>
                    <a:pt x="990" y="62"/>
                  </a:cubicBezTo>
                  <a:lnTo>
                    <a:pt x="1129" y="62"/>
                  </a:lnTo>
                  <a:close/>
                  <a:moveTo>
                    <a:pt x="637" y="62"/>
                  </a:moveTo>
                  <a:cubicBezTo>
                    <a:pt x="528" y="576"/>
                    <a:pt x="528" y="576"/>
                    <a:pt x="528" y="576"/>
                  </a:cubicBezTo>
                  <a:cubicBezTo>
                    <a:pt x="356" y="576"/>
                    <a:pt x="356" y="576"/>
                    <a:pt x="356" y="576"/>
                  </a:cubicBezTo>
                  <a:cubicBezTo>
                    <a:pt x="248" y="220"/>
                    <a:pt x="248" y="220"/>
                    <a:pt x="248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175" y="576"/>
                    <a:pt x="175" y="576"/>
                    <a:pt x="175" y="576"/>
                  </a:cubicBezTo>
                  <a:cubicBezTo>
                    <a:pt x="45" y="576"/>
                    <a:pt x="45" y="576"/>
                    <a:pt x="45" y="57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433" y="418"/>
                    <a:pt x="433" y="418"/>
                    <a:pt x="433" y="418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507" y="62"/>
                    <a:pt x="507" y="62"/>
                    <a:pt x="507" y="62"/>
                  </a:cubicBezTo>
                  <a:lnTo>
                    <a:pt x="637" y="62"/>
                  </a:lnTo>
                  <a:close/>
                  <a:moveTo>
                    <a:pt x="15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1585" y="639"/>
                    <a:pt x="1585" y="639"/>
                    <a:pt x="1585" y="639"/>
                  </a:cubicBezTo>
                  <a:lnTo>
                    <a:pt x="15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6DD89B9-7DE1-4DA4-91E6-EB95FB2AF87E}"/>
              </a:ext>
            </a:extLst>
          </p:cNvPr>
          <p:cNvSpPr/>
          <p:nvPr userDrawn="1"/>
        </p:nvSpPr>
        <p:spPr>
          <a:xfrm>
            <a:off x="534154" y="2715939"/>
            <a:ext cx="6096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 with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@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nhsdigital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</a:t>
            </a: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-digital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www.digital.nhs.uk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91B2CF-6F4D-4209-B9AD-16BD5E9098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174" y="4161169"/>
            <a:ext cx="267865" cy="266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FE0E72-9601-49FF-B5B7-974DEDBD4D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142" y="4614857"/>
            <a:ext cx="185146" cy="2945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0D59D0-DF16-4A69-92E2-44ECEAA6D2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0" y="3725236"/>
            <a:ext cx="323428" cy="2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005000"/>
            <a:ext cx="10097729" cy="2057288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370" y="3160078"/>
            <a:ext cx="10097729" cy="2421572"/>
          </a:xfrm>
        </p:spPr>
        <p:txBody>
          <a:bodyPr>
            <a:normAutofit/>
          </a:bodyPr>
          <a:lstStyle>
            <a:lvl1pPr marL="0" indent="0" algn="l">
              <a:buNone/>
              <a:defRPr sz="25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544B-A8F1-446D-92CB-F32F893F4810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7549" y="6432550"/>
            <a:ext cx="706081" cy="216000"/>
          </a:xfrm>
        </p:spPr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885460" y="6000750"/>
            <a:ext cx="2991018" cy="5796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743" y="377534"/>
            <a:ext cx="1115609" cy="793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1CA023-92E6-4326-AB1E-6864089935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150" y="5981699"/>
            <a:ext cx="2743200" cy="5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accent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B95C-A193-4CCF-A912-4D852A5A7231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756000" tIns="4320000" rIns="684000"/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5"/>
                </a:solidFill>
                <a:highlight>
                  <a:srgbClr val="FFFF00"/>
                </a:highlight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then ‘right-click’ image and choose ‘Send to back'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accent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atio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bg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9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ation (Blue)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bg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543800" y="381000"/>
            <a:ext cx="4648200" cy="5648325"/>
          </a:xfrm>
        </p:spPr>
        <p:txBody>
          <a:bodyPr lIns="720000" tIns="3096000">
            <a:norm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then ‘right-click’ image and choose ‘Send to back'</a:t>
            </a:r>
          </a:p>
        </p:txBody>
      </p:sp>
    </p:spTree>
    <p:extLst>
      <p:ext uri="{BB962C8B-B14F-4D97-AF65-F5344CB8AC3E}">
        <p14:creationId xmlns:p14="http://schemas.microsoft.com/office/powerpoint/2010/main" val="36457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ation (Full Imag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2086" y="0"/>
            <a:ext cx="12194086" cy="6858000"/>
          </a:xfrm>
          <a:blipFill>
            <a:blip r:embed="rId2"/>
            <a:stretch>
              <a:fillRect/>
            </a:stretch>
          </a:blipFill>
        </p:spPr>
        <p:txBody>
          <a:bodyPr lIns="612000" tIns="2520000">
            <a:norm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accent5"/>
                </a:solidFill>
                <a:highlight>
                  <a:srgbClr val="FFFF00"/>
                </a:highlight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</a:t>
            </a:r>
            <a:br>
              <a:rPr lang="en-GB" dirty="0"/>
            </a:br>
            <a:r>
              <a:rPr lang="en-GB" dirty="0"/>
              <a:t>then ‘right-click’ image and choose ‘Send to back'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8000" y="1"/>
            <a:ext cx="4267200" cy="5695950"/>
          </a:xfrm>
          <a:solidFill>
            <a:schemeClr val="accent1">
              <a:alpha val="82000"/>
            </a:schemeClr>
          </a:solidFill>
        </p:spPr>
        <p:txBody>
          <a:bodyPr lIns="540000" tIns="1008000" rIns="540000" anchor="t"/>
          <a:lstStyle>
            <a:lvl1pPr marL="123825" indent="-123825">
              <a:spcBef>
                <a:spcPts val="0"/>
              </a:spcBef>
              <a:spcAft>
                <a:spcPts val="600"/>
              </a:spcAft>
              <a:buNone/>
              <a:defRPr sz="2700" b="0">
                <a:solidFill>
                  <a:schemeClr val="bg1"/>
                </a:solidFill>
              </a:defRPr>
            </a:lvl1pPr>
            <a:lvl2pPr marL="123825" indent="0">
              <a:spcBef>
                <a:spcPts val="0"/>
              </a:spcBef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51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B95C-A193-4CCF-A912-4D852A5A7231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7549" y="6432550"/>
            <a:ext cx="709709" cy="216000"/>
          </a:xfrm>
        </p:spPr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51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3906272-BEEB-47F8-B906-5D0DA9583F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75" y="3790278"/>
            <a:ext cx="22824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88000" rIns="216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ACF618-13F8-4EB6-BD8B-53926EFC65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5404" y="3790278"/>
            <a:ext cx="2292644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88000" rIns="216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8C897-BFFF-4F1C-B940-0506BA444E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60775" y="1506542"/>
            <a:ext cx="2282400" cy="2283736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A3E980-37A4-40FB-A2B8-D9E6B80F229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95647" y="1506542"/>
            <a:ext cx="2282400" cy="2283736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Matri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6B1FE9D7-4EA4-469E-B79D-EE782E59A1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50552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26">
            <a:extLst>
              <a:ext uri="{FF2B5EF4-FFF2-40B4-BE49-F238E27FC236}">
                <a16:creationId xmlns:a16="http://schemas.microsoft.com/office/drawing/2014/main" id="{7B03F62B-5D85-4CBC-83A6-502C2AF994D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50550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ED3212D-E414-485C-BDB9-7DD49112BB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4999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Picture Placeholder 28">
            <a:extLst>
              <a:ext uri="{FF2B5EF4-FFF2-40B4-BE49-F238E27FC236}">
                <a16:creationId xmlns:a16="http://schemas.microsoft.com/office/drawing/2014/main" id="{07394416-641D-47CB-9E57-5FDF0CEFA8A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144997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47D73B4-3239-42C3-A914-6766421FC9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39447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D9B27E9D-83AC-4B50-B3EE-208112CCF8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339445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Matri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C434-3C98-4193-8DE0-87A308E0B760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9256723-0DD2-4401-BB19-47D66743F0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46347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C10CF68-87C4-4574-8036-4CEB6082112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345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EBFC53A-C906-4397-A7ED-FE8219388C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0794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E84C42B-F785-4464-8DD0-92071E80B4E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40792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68FF63-BA91-4B1C-9427-6B861B2ACB0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35241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1E31530F-91D4-46C9-98BF-AFA09B21FFF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35239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EA32930-99D7-4DA0-81D0-FB224D928A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29689" y="3773052"/>
            <a:ext cx="1915200" cy="2392565"/>
          </a:xfrm>
          <a:custGeom>
            <a:avLst/>
            <a:gdLst>
              <a:gd name="connsiteX0" fmla="*/ 0 w 2663825"/>
              <a:gd name="connsiteY0" fmla="*/ 0 h 2392565"/>
              <a:gd name="connsiteX1" fmla="*/ 2663825 w 2663825"/>
              <a:gd name="connsiteY1" fmla="*/ 0 h 2392565"/>
              <a:gd name="connsiteX2" fmla="*/ 2663825 w 2663825"/>
              <a:gd name="connsiteY2" fmla="*/ 2304712 h 2392565"/>
              <a:gd name="connsiteX3" fmla="*/ 2575972 w 2663825"/>
              <a:gd name="connsiteY3" fmla="*/ 2392565 h 2392565"/>
              <a:gd name="connsiteX4" fmla="*/ 87853 w 2663825"/>
              <a:gd name="connsiteY4" fmla="*/ 2392565 h 2392565"/>
              <a:gd name="connsiteX5" fmla="*/ 0 w 2663825"/>
              <a:gd name="connsiteY5" fmla="*/ 2304712 h 239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3825" h="2392565">
                <a:moveTo>
                  <a:pt x="0" y="0"/>
                </a:moveTo>
                <a:lnTo>
                  <a:pt x="2663825" y="0"/>
                </a:lnTo>
                <a:lnTo>
                  <a:pt x="2663825" y="2304712"/>
                </a:lnTo>
                <a:cubicBezTo>
                  <a:pt x="2663825" y="2353232"/>
                  <a:pt x="2624492" y="2392565"/>
                  <a:pt x="2575972" y="2392565"/>
                </a:cubicBezTo>
                <a:lnTo>
                  <a:pt x="87853" y="2392565"/>
                </a:lnTo>
                <a:cubicBezTo>
                  <a:pt x="39333" y="2392565"/>
                  <a:pt x="0" y="2353232"/>
                  <a:pt x="0" y="230471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180000" tIns="288000" rIns="180000">
            <a:noAutofit/>
          </a:bodyPr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6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527170F-919D-4754-8E8D-954B1CA93A6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29687" y="1857828"/>
            <a:ext cx="1915200" cy="1915224"/>
          </a:xfrm>
          <a:custGeom>
            <a:avLst/>
            <a:gdLst>
              <a:gd name="connsiteX0" fmla="*/ 116729 w 2663824"/>
              <a:gd name="connsiteY0" fmla="*/ 0 h 2283736"/>
              <a:gd name="connsiteX1" fmla="*/ 2547095 w 2663824"/>
              <a:gd name="connsiteY1" fmla="*/ 0 h 2283736"/>
              <a:gd name="connsiteX2" fmla="*/ 2663824 w 2663824"/>
              <a:gd name="connsiteY2" fmla="*/ 116729 h 2283736"/>
              <a:gd name="connsiteX3" fmla="*/ 2663824 w 2663824"/>
              <a:gd name="connsiteY3" fmla="*/ 2283736 h 2283736"/>
              <a:gd name="connsiteX4" fmla="*/ 0 w 2663824"/>
              <a:gd name="connsiteY4" fmla="*/ 2283736 h 2283736"/>
              <a:gd name="connsiteX5" fmla="*/ 0 w 2663824"/>
              <a:gd name="connsiteY5" fmla="*/ 116729 h 2283736"/>
              <a:gd name="connsiteX6" fmla="*/ 116729 w 2663824"/>
              <a:gd name="connsiteY6" fmla="*/ 0 h 228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3824" h="2283736">
                <a:moveTo>
                  <a:pt x="116729" y="0"/>
                </a:moveTo>
                <a:lnTo>
                  <a:pt x="2547095" y="0"/>
                </a:lnTo>
                <a:cubicBezTo>
                  <a:pt x="2611563" y="0"/>
                  <a:pt x="2663824" y="52261"/>
                  <a:pt x="2663824" y="116729"/>
                </a:cubicBezTo>
                <a:lnTo>
                  <a:pt x="2663824" y="2283736"/>
                </a:lnTo>
                <a:lnTo>
                  <a:pt x="0" y="2283736"/>
                </a:lnTo>
                <a:lnTo>
                  <a:pt x="0" y="116729"/>
                </a:lnTo>
                <a:cubicBezTo>
                  <a:pt x="0" y="52261"/>
                  <a:pt x="52261" y="0"/>
                  <a:pt x="1167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2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EFE2-B4BD-4554-9890-8C6DEFCB3AE2}" type="datetime1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C68DC5-DF12-4872-86EA-43F2A5BBA9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150" y="5982075"/>
            <a:ext cx="2743200" cy="53318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0CB1D-161B-4A92-AF75-AF59FBA39DFD}"/>
              </a:ext>
            </a:extLst>
          </p:cNvPr>
          <p:cNvGrpSpPr/>
          <p:nvPr userDrawn="1"/>
        </p:nvGrpSpPr>
        <p:grpSpPr>
          <a:xfrm>
            <a:off x="10624343" y="381000"/>
            <a:ext cx="947738" cy="739776"/>
            <a:chOff x="10864850" y="381000"/>
            <a:chExt cx="947738" cy="73977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4DCBC2C-0A00-4B93-AD8F-15F602AC10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996613" y="858838"/>
              <a:ext cx="796925" cy="261938"/>
            </a:xfrm>
            <a:custGeom>
              <a:avLst/>
              <a:gdLst>
                <a:gd name="T0" fmla="*/ 1333 w 1333"/>
                <a:gd name="T1" fmla="*/ 338 h 438"/>
                <a:gd name="T2" fmla="*/ 1273 w 1333"/>
                <a:gd name="T3" fmla="*/ 0 h 438"/>
                <a:gd name="T4" fmla="*/ 1064 w 1333"/>
                <a:gd name="T5" fmla="*/ 271 h 438"/>
                <a:gd name="T6" fmla="*/ 1157 w 1333"/>
                <a:gd name="T7" fmla="*/ 231 h 438"/>
                <a:gd name="T8" fmla="*/ 1102 w 1333"/>
                <a:gd name="T9" fmla="*/ 299 h 438"/>
                <a:gd name="T10" fmla="*/ 1033 w 1333"/>
                <a:gd name="T11" fmla="*/ 170 h 438"/>
                <a:gd name="T12" fmla="*/ 1157 w 1333"/>
                <a:gd name="T13" fmla="*/ 195 h 438"/>
                <a:gd name="T14" fmla="*/ 1046 w 1333"/>
                <a:gd name="T15" fmla="*/ 208 h 438"/>
                <a:gd name="T16" fmla="*/ 1087 w 1333"/>
                <a:gd name="T17" fmla="*/ 343 h 438"/>
                <a:gd name="T18" fmla="*/ 1160 w 1333"/>
                <a:gd name="T19" fmla="*/ 303 h 438"/>
                <a:gd name="T20" fmla="*/ 1215 w 1333"/>
                <a:gd name="T21" fmla="*/ 338 h 438"/>
                <a:gd name="T22" fmla="*/ 1212 w 1333"/>
                <a:gd name="T23" fmla="*/ 228 h 438"/>
                <a:gd name="T24" fmla="*/ 1112 w 1333"/>
                <a:gd name="T25" fmla="*/ 101 h 438"/>
                <a:gd name="T26" fmla="*/ 1033 w 1333"/>
                <a:gd name="T27" fmla="*/ 170 h 438"/>
                <a:gd name="T28" fmla="*/ 939 w 1333"/>
                <a:gd name="T29" fmla="*/ 343 h 438"/>
                <a:gd name="T30" fmla="*/ 982 w 1333"/>
                <a:gd name="T31" fmla="*/ 290 h 438"/>
                <a:gd name="T32" fmla="*/ 926 w 1333"/>
                <a:gd name="T33" fmla="*/ 258 h 438"/>
                <a:gd name="T34" fmla="*/ 979 w 1333"/>
                <a:gd name="T35" fmla="*/ 150 h 438"/>
                <a:gd name="T36" fmla="*/ 926 w 1333"/>
                <a:gd name="T37" fmla="*/ 106 h 438"/>
                <a:gd name="T38" fmla="*/ 865 w 1333"/>
                <a:gd name="T39" fmla="*/ 60 h 438"/>
                <a:gd name="T40" fmla="*/ 821 w 1333"/>
                <a:gd name="T41" fmla="*/ 106 h 438"/>
                <a:gd name="T42" fmla="*/ 865 w 1333"/>
                <a:gd name="T43" fmla="*/ 150 h 438"/>
                <a:gd name="T44" fmla="*/ 722 w 1333"/>
                <a:gd name="T45" fmla="*/ 64 h 438"/>
                <a:gd name="T46" fmla="*/ 782 w 1333"/>
                <a:gd name="T47" fmla="*/ 6 h 438"/>
                <a:gd name="T48" fmla="*/ 722 w 1333"/>
                <a:gd name="T49" fmla="*/ 64 h 438"/>
                <a:gd name="T50" fmla="*/ 782 w 1333"/>
                <a:gd name="T51" fmla="*/ 338 h 438"/>
                <a:gd name="T52" fmla="*/ 722 w 1333"/>
                <a:gd name="T53" fmla="*/ 106 h 438"/>
                <a:gd name="T54" fmla="*/ 601 w 1333"/>
                <a:gd name="T55" fmla="*/ 106 h 438"/>
                <a:gd name="T56" fmla="*/ 600 w 1333"/>
                <a:gd name="T57" fmla="*/ 138 h 438"/>
                <a:gd name="T58" fmla="*/ 430 w 1333"/>
                <a:gd name="T59" fmla="*/ 221 h 438"/>
                <a:gd name="T60" fmla="*/ 597 w 1333"/>
                <a:gd name="T61" fmla="*/ 301 h 438"/>
                <a:gd name="T62" fmla="*/ 528 w 1333"/>
                <a:gd name="T63" fmla="*/ 391 h 438"/>
                <a:gd name="T64" fmla="*/ 456 w 1333"/>
                <a:gd name="T65" fmla="*/ 422 h 438"/>
                <a:gd name="T66" fmla="*/ 658 w 1333"/>
                <a:gd name="T67" fmla="*/ 316 h 438"/>
                <a:gd name="T68" fmla="*/ 601 w 1333"/>
                <a:gd name="T69" fmla="*/ 106 h 438"/>
                <a:gd name="T70" fmla="*/ 493 w 1333"/>
                <a:gd name="T71" fmla="*/ 221 h 438"/>
                <a:gd name="T72" fmla="*/ 598 w 1333"/>
                <a:gd name="T73" fmla="*/ 220 h 438"/>
                <a:gd name="T74" fmla="*/ 321 w 1333"/>
                <a:gd name="T75" fmla="*/ 64 h 438"/>
                <a:gd name="T76" fmla="*/ 382 w 1333"/>
                <a:gd name="T77" fmla="*/ 6 h 438"/>
                <a:gd name="T78" fmla="*/ 321 w 1333"/>
                <a:gd name="T79" fmla="*/ 64 h 438"/>
                <a:gd name="T80" fmla="*/ 382 w 1333"/>
                <a:gd name="T81" fmla="*/ 338 h 438"/>
                <a:gd name="T82" fmla="*/ 321 w 1333"/>
                <a:gd name="T83" fmla="*/ 106 h 438"/>
                <a:gd name="T84" fmla="*/ 63 w 1333"/>
                <a:gd name="T85" fmla="*/ 73 h 438"/>
                <a:gd name="T86" fmla="*/ 202 w 1333"/>
                <a:gd name="T87" fmla="*/ 181 h 438"/>
                <a:gd name="T88" fmla="*/ 63 w 1333"/>
                <a:gd name="T89" fmla="*/ 288 h 438"/>
                <a:gd name="T90" fmla="*/ 0 w 1333"/>
                <a:gd name="T91" fmla="*/ 338 h 438"/>
                <a:gd name="T92" fmla="*/ 268 w 1333"/>
                <a:gd name="T93" fmla="*/ 181 h 438"/>
                <a:gd name="T94" fmla="*/ 0 w 1333"/>
                <a:gd name="T95" fmla="*/ 2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33" h="438">
                  <a:moveTo>
                    <a:pt x="1273" y="338"/>
                  </a:moveTo>
                  <a:cubicBezTo>
                    <a:pt x="1333" y="338"/>
                    <a:pt x="1333" y="338"/>
                    <a:pt x="1333" y="338"/>
                  </a:cubicBezTo>
                  <a:cubicBezTo>
                    <a:pt x="1333" y="0"/>
                    <a:pt x="1333" y="0"/>
                    <a:pt x="1333" y="0"/>
                  </a:cubicBezTo>
                  <a:cubicBezTo>
                    <a:pt x="1273" y="0"/>
                    <a:pt x="1273" y="0"/>
                    <a:pt x="1273" y="0"/>
                  </a:cubicBezTo>
                  <a:lnTo>
                    <a:pt x="1273" y="338"/>
                  </a:lnTo>
                  <a:close/>
                  <a:moveTo>
                    <a:pt x="1064" y="271"/>
                  </a:moveTo>
                  <a:cubicBezTo>
                    <a:pt x="1064" y="235"/>
                    <a:pt x="1104" y="231"/>
                    <a:pt x="1131" y="231"/>
                  </a:cubicBezTo>
                  <a:cubicBezTo>
                    <a:pt x="1157" y="231"/>
                    <a:pt x="1157" y="231"/>
                    <a:pt x="1157" y="231"/>
                  </a:cubicBezTo>
                  <a:cubicBezTo>
                    <a:pt x="1157" y="249"/>
                    <a:pt x="1154" y="266"/>
                    <a:pt x="1144" y="279"/>
                  </a:cubicBezTo>
                  <a:cubicBezTo>
                    <a:pt x="1135" y="291"/>
                    <a:pt x="1120" y="299"/>
                    <a:pt x="1102" y="299"/>
                  </a:cubicBezTo>
                  <a:cubicBezTo>
                    <a:pt x="1080" y="299"/>
                    <a:pt x="1064" y="291"/>
                    <a:pt x="1064" y="271"/>
                  </a:cubicBezTo>
                  <a:moveTo>
                    <a:pt x="1033" y="170"/>
                  </a:moveTo>
                  <a:cubicBezTo>
                    <a:pt x="1053" y="155"/>
                    <a:pt x="1079" y="145"/>
                    <a:pt x="1105" y="145"/>
                  </a:cubicBezTo>
                  <a:cubicBezTo>
                    <a:pt x="1140" y="145"/>
                    <a:pt x="1157" y="157"/>
                    <a:pt x="1157" y="195"/>
                  </a:cubicBezTo>
                  <a:cubicBezTo>
                    <a:pt x="1124" y="195"/>
                    <a:pt x="1124" y="195"/>
                    <a:pt x="1124" y="195"/>
                  </a:cubicBezTo>
                  <a:cubicBezTo>
                    <a:pt x="1098" y="195"/>
                    <a:pt x="1069" y="197"/>
                    <a:pt x="1046" y="208"/>
                  </a:cubicBezTo>
                  <a:cubicBezTo>
                    <a:pt x="1023" y="220"/>
                    <a:pt x="1006" y="240"/>
                    <a:pt x="1006" y="275"/>
                  </a:cubicBezTo>
                  <a:cubicBezTo>
                    <a:pt x="1006" y="319"/>
                    <a:pt x="1046" y="343"/>
                    <a:pt x="1087" y="343"/>
                  </a:cubicBezTo>
                  <a:cubicBezTo>
                    <a:pt x="1115" y="343"/>
                    <a:pt x="1145" y="329"/>
                    <a:pt x="1159" y="303"/>
                  </a:cubicBezTo>
                  <a:cubicBezTo>
                    <a:pt x="1160" y="303"/>
                    <a:pt x="1160" y="303"/>
                    <a:pt x="1160" y="303"/>
                  </a:cubicBezTo>
                  <a:cubicBezTo>
                    <a:pt x="1160" y="311"/>
                    <a:pt x="1160" y="326"/>
                    <a:pt x="1162" y="338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4" y="320"/>
                    <a:pt x="1213" y="304"/>
                    <a:pt x="1213" y="286"/>
                  </a:cubicBezTo>
                  <a:cubicBezTo>
                    <a:pt x="1212" y="269"/>
                    <a:pt x="1212" y="252"/>
                    <a:pt x="1212" y="228"/>
                  </a:cubicBezTo>
                  <a:cubicBezTo>
                    <a:pt x="1212" y="198"/>
                    <a:pt x="1212" y="198"/>
                    <a:pt x="1212" y="198"/>
                  </a:cubicBezTo>
                  <a:cubicBezTo>
                    <a:pt x="1212" y="130"/>
                    <a:pt x="1183" y="101"/>
                    <a:pt x="1112" y="101"/>
                  </a:cubicBezTo>
                  <a:cubicBezTo>
                    <a:pt x="1086" y="101"/>
                    <a:pt x="1055" y="107"/>
                    <a:pt x="1031" y="118"/>
                  </a:cubicBezTo>
                  <a:lnTo>
                    <a:pt x="1033" y="170"/>
                  </a:lnTo>
                  <a:close/>
                  <a:moveTo>
                    <a:pt x="865" y="268"/>
                  </a:moveTo>
                  <a:cubicBezTo>
                    <a:pt x="865" y="314"/>
                    <a:pt x="892" y="343"/>
                    <a:pt x="939" y="343"/>
                  </a:cubicBezTo>
                  <a:cubicBezTo>
                    <a:pt x="957" y="343"/>
                    <a:pt x="971" y="342"/>
                    <a:pt x="983" y="338"/>
                  </a:cubicBezTo>
                  <a:cubicBezTo>
                    <a:pt x="982" y="290"/>
                    <a:pt x="982" y="290"/>
                    <a:pt x="982" y="290"/>
                  </a:cubicBezTo>
                  <a:cubicBezTo>
                    <a:pt x="975" y="294"/>
                    <a:pt x="965" y="297"/>
                    <a:pt x="954" y="297"/>
                  </a:cubicBezTo>
                  <a:cubicBezTo>
                    <a:pt x="931" y="297"/>
                    <a:pt x="926" y="278"/>
                    <a:pt x="926" y="258"/>
                  </a:cubicBezTo>
                  <a:cubicBezTo>
                    <a:pt x="926" y="150"/>
                    <a:pt x="926" y="150"/>
                    <a:pt x="926" y="150"/>
                  </a:cubicBezTo>
                  <a:cubicBezTo>
                    <a:pt x="979" y="150"/>
                    <a:pt x="979" y="150"/>
                    <a:pt x="979" y="150"/>
                  </a:cubicBezTo>
                  <a:cubicBezTo>
                    <a:pt x="979" y="106"/>
                    <a:pt x="979" y="106"/>
                    <a:pt x="979" y="106"/>
                  </a:cubicBezTo>
                  <a:cubicBezTo>
                    <a:pt x="926" y="106"/>
                    <a:pt x="926" y="106"/>
                    <a:pt x="926" y="106"/>
                  </a:cubicBezTo>
                  <a:cubicBezTo>
                    <a:pt x="926" y="40"/>
                    <a:pt x="926" y="40"/>
                    <a:pt x="926" y="40"/>
                  </a:cubicBezTo>
                  <a:cubicBezTo>
                    <a:pt x="865" y="60"/>
                    <a:pt x="865" y="60"/>
                    <a:pt x="865" y="60"/>
                  </a:cubicBezTo>
                  <a:cubicBezTo>
                    <a:pt x="865" y="106"/>
                    <a:pt x="865" y="106"/>
                    <a:pt x="865" y="106"/>
                  </a:cubicBezTo>
                  <a:cubicBezTo>
                    <a:pt x="821" y="106"/>
                    <a:pt x="821" y="106"/>
                    <a:pt x="821" y="106"/>
                  </a:cubicBezTo>
                  <a:cubicBezTo>
                    <a:pt x="821" y="150"/>
                    <a:pt x="821" y="150"/>
                    <a:pt x="821" y="150"/>
                  </a:cubicBezTo>
                  <a:cubicBezTo>
                    <a:pt x="865" y="150"/>
                    <a:pt x="865" y="150"/>
                    <a:pt x="865" y="150"/>
                  </a:cubicBezTo>
                  <a:lnTo>
                    <a:pt x="865" y="268"/>
                  </a:lnTo>
                  <a:close/>
                  <a:moveTo>
                    <a:pt x="722" y="64"/>
                  </a:moveTo>
                  <a:cubicBezTo>
                    <a:pt x="782" y="64"/>
                    <a:pt x="782" y="64"/>
                    <a:pt x="782" y="64"/>
                  </a:cubicBezTo>
                  <a:cubicBezTo>
                    <a:pt x="782" y="6"/>
                    <a:pt x="782" y="6"/>
                    <a:pt x="782" y="6"/>
                  </a:cubicBezTo>
                  <a:cubicBezTo>
                    <a:pt x="722" y="6"/>
                    <a:pt x="722" y="6"/>
                    <a:pt x="722" y="6"/>
                  </a:cubicBezTo>
                  <a:lnTo>
                    <a:pt x="722" y="64"/>
                  </a:lnTo>
                  <a:close/>
                  <a:moveTo>
                    <a:pt x="722" y="338"/>
                  </a:moveTo>
                  <a:cubicBezTo>
                    <a:pt x="782" y="338"/>
                    <a:pt x="782" y="338"/>
                    <a:pt x="782" y="338"/>
                  </a:cubicBezTo>
                  <a:cubicBezTo>
                    <a:pt x="782" y="106"/>
                    <a:pt x="782" y="106"/>
                    <a:pt x="782" y="106"/>
                  </a:cubicBezTo>
                  <a:cubicBezTo>
                    <a:pt x="722" y="106"/>
                    <a:pt x="722" y="106"/>
                    <a:pt x="722" y="106"/>
                  </a:cubicBezTo>
                  <a:lnTo>
                    <a:pt x="722" y="338"/>
                  </a:lnTo>
                  <a:close/>
                  <a:moveTo>
                    <a:pt x="601" y="106"/>
                  </a:moveTo>
                  <a:cubicBezTo>
                    <a:pt x="601" y="138"/>
                    <a:pt x="601" y="138"/>
                    <a:pt x="601" y="138"/>
                  </a:cubicBezTo>
                  <a:cubicBezTo>
                    <a:pt x="600" y="138"/>
                    <a:pt x="600" y="138"/>
                    <a:pt x="600" y="138"/>
                  </a:cubicBezTo>
                  <a:cubicBezTo>
                    <a:pt x="583" y="111"/>
                    <a:pt x="559" y="101"/>
                    <a:pt x="529" y="101"/>
                  </a:cubicBezTo>
                  <a:cubicBezTo>
                    <a:pt x="459" y="101"/>
                    <a:pt x="430" y="165"/>
                    <a:pt x="430" y="221"/>
                  </a:cubicBezTo>
                  <a:cubicBezTo>
                    <a:pt x="430" y="283"/>
                    <a:pt x="456" y="338"/>
                    <a:pt x="525" y="338"/>
                  </a:cubicBezTo>
                  <a:cubicBezTo>
                    <a:pt x="559" y="338"/>
                    <a:pt x="586" y="321"/>
                    <a:pt x="597" y="301"/>
                  </a:cubicBezTo>
                  <a:cubicBezTo>
                    <a:pt x="598" y="301"/>
                    <a:pt x="598" y="301"/>
                    <a:pt x="598" y="301"/>
                  </a:cubicBezTo>
                  <a:cubicBezTo>
                    <a:pt x="598" y="341"/>
                    <a:pt x="595" y="391"/>
                    <a:pt x="528" y="391"/>
                  </a:cubicBezTo>
                  <a:cubicBezTo>
                    <a:pt x="509" y="391"/>
                    <a:pt x="479" y="381"/>
                    <a:pt x="460" y="371"/>
                  </a:cubicBezTo>
                  <a:cubicBezTo>
                    <a:pt x="456" y="422"/>
                    <a:pt x="456" y="422"/>
                    <a:pt x="456" y="422"/>
                  </a:cubicBezTo>
                  <a:cubicBezTo>
                    <a:pt x="484" y="434"/>
                    <a:pt x="512" y="438"/>
                    <a:pt x="536" y="438"/>
                  </a:cubicBezTo>
                  <a:cubicBezTo>
                    <a:pt x="633" y="438"/>
                    <a:pt x="658" y="379"/>
                    <a:pt x="658" y="316"/>
                  </a:cubicBezTo>
                  <a:cubicBezTo>
                    <a:pt x="658" y="106"/>
                    <a:pt x="658" y="106"/>
                    <a:pt x="658" y="106"/>
                  </a:cubicBezTo>
                  <a:lnTo>
                    <a:pt x="601" y="106"/>
                  </a:lnTo>
                  <a:close/>
                  <a:moveTo>
                    <a:pt x="545" y="291"/>
                  </a:moveTo>
                  <a:cubicBezTo>
                    <a:pt x="510" y="291"/>
                    <a:pt x="493" y="252"/>
                    <a:pt x="493" y="221"/>
                  </a:cubicBezTo>
                  <a:cubicBezTo>
                    <a:pt x="493" y="185"/>
                    <a:pt x="506" y="148"/>
                    <a:pt x="547" y="148"/>
                  </a:cubicBezTo>
                  <a:cubicBezTo>
                    <a:pt x="583" y="148"/>
                    <a:pt x="598" y="180"/>
                    <a:pt x="598" y="220"/>
                  </a:cubicBezTo>
                  <a:cubicBezTo>
                    <a:pt x="598" y="258"/>
                    <a:pt x="583" y="291"/>
                    <a:pt x="545" y="291"/>
                  </a:cubicBezTo>
                  <a:moveTo>
                    <a:pt x="321" y="64"/>
                  </a:moveTo>
                  <a:cubicBezTo>
                    <a:pt x="382" y="64"/>
                    <a:pt x="382" y="64"/>
                    <a:pt x="382" y="64"/>
                  </a:cubicBezTo>
                  <a:cubicBezTo>
                    <a:pt x="382" y="6"/>
                    <a:pt x="382" y="6"/>
                    <a:pt x="382" y="6"/>
                  </a:cubicBezTo>
                  <a:cubicBezTo>
                    <a:pt x="321" y="6"/>
                    <a:pt x="321" y="6"/>
                    <a:pt x="321" y="6"/>
                  </a:cubicBezTo>
                  <a:lnTo>
                    <a:pt x="321" y="64"/>
                  </a:lnTo>
                  <a:close/>
                  <a:moveTo>
                    <a:pt x="321" y="338"/>
                  </a:moveTo>
                  <a:cubicBezTo>
                    <a:pt x="382" y="338"/>
                    <a:pt x="382" y="338"/>
                    <a:pt x="382" y="338"/>
                  </a:cubicBezTo>
                  <a:cubicBezTo>
                    <a:pt x="382" y="106"/>
                    <a:pt x="382" y="106"/>
                    <a:pt x="382" y="106"/>
                  </a:cubicBezTo>
                  <a:cubicBezTo>
                    <a:pt x="321" y="106"/>
                    <a:pt x="321" y="106"/>
                    <a:pt x="321" y="106"/>
                  </a:cubicBezTo>
                  <a:lnTo>
                    <a:pt x="321" y="338"/>
                  </a:lnTo>
                  <a:close/>
                  <a:moveTo>
                    <a:pt x="63" y="73"/>
                  </a:moveTo>
                  <a:cubicBezTo>
                    <a:pt x="98" y="73"/>
                    <a:pt x="98" y="73"/>
                    <a:pt x="98" y="73"/>
                  </a:cubicBezTo>
                  <a:cubicBezTo>
                    <a:pt x="151" y="73"/>
                    <a:pt x="202" y="112"/>
                    <a:pt x="202" y="181"/>
                  </a:cubicBezTo>
                  <a:cubicBezTo>
                    <a:pt x="202" y="249"/>
                    <a:pt x="151" y="288"/>
                    <a:pt x="98" y="288"/>
                  </a:cubicBezTo>
                  <a:cubicBezTo>
                    <a:pt x="63" y="288"/>
                    <a:pt x="63" y="288"/>
                    <a:pt x="63" y="288"/>
                  </a:cubicBezTo>
                  <a:lnTo>
                    <a:pt x="63" y="73"/>
                  </a:lnTo>
                  <a:close/>
                  <a:moveTo>
                    <a:pt x="0" y="338"/>
                  </a:moveTo>
                  <a:cubicBezTo>
                    <a:pt x="86" y="338"/>
                    <a:pt x="86" y="338"/>
                    <a:pt x="86" y="338"/>
                  </a:cubicBezTo>
                  <a:cubicBezTo>
                    <a:pt x="183" y="338"/>
                    <a:pt x="268" y="306"/>
                    <a:pt x="268" y="181"/>
                  </a:cubicBezTo>
                  <a:cubicBezTo>
                    <a:pt x="268" y="56"/>
                    <a:pt x="183" y="24"/>
                    <a:pt x="86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57218B0-6241-4B9F-8494-D2C5D6E4F9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64850" y="381000"/>
              <a:ext cx="947738" cy="382588"/>
            </a:xfrm>
            <a:custGeom>
              <a:avLst/>
              <a:gdLst>
                <a:gd name="T0" fmla="*/ 1526 w 1585"/>
                <a:gd name="T1" fmla="*/ 76 h 639"/>
                <a:gd name="T2" fmla="*/ 1493 w 1585"/>
                <a:gd name="T3" fmla="*/ 178 h 639"/>
                <a:gd name="T4" fmla="*/ 1379 w 1585"/>
                <a:gd name="T5" fmla="*/ 155 h 639"/>
                <a:gd name="T6" fmla="*/ 1280 w 1585"/>
                <a:gd name="T7" fmla="*/ 204 h 639"/>
                <a:gd name="T8" fmla="*/ 1480 w 1585"/>
                <a:gd name="T9" fmla="*/ 406 h 639"/>
                <a:gd name="T10" fmla="*/ 1228 w 1585"/>
                <a:gd name="T11" fmla="*/ 585 h 639"/>
                <a:gd name="T12" fmla="*/ 1068 w 1585"/>
                <a:gd name="T13" fmla="*/ 558 h 639"/>
                <a:gd name="T14" fmla="*/ 1101 w 1585"/>
                <a:gd name="T15" fmla="*/ 453 h 639"/>
                <a:gd name="T16" fmla="*/ 1228 w 1585"/>
                <a:gd name="T17" fmla="*/ 483 h 639"/>
                <a:gd name="T18" fmla="*/ 1338 w 1585"/>
                <a:gd name="T19" fmla="*/ 422 h 639"/>
                <a:gd name="T20" fmla="*/ 1138 w 1585"/>
                <a:gd name="T21" fmla="*/ 225 h 639"/>
                <a:gd name="T22" fmla="*/ 1368 w 1585"/>
                <a:gd name="T23" fmla="*/ 53 h 639"/>
                <a:gd name="T24" fmla="*/ 1526 w 1585"/>
                <a:gd name="T25" fmla="*/ 76 h 639"/>
                <a:gd name="T26" fmla="*/ 1129 w 1585"/>
                <a:gd name="T27" fmla="*/ 62 h 639"/>
                <a:gd name="T28" fmla="*/ 1021 w 1585"/>
                <a:gd name="T29" fmla="*/ 576 h 639"/>
                <a:gd name="T30" fmla="*/ 883 w 1585"/>
                <a:gd name="T31" fmla="*/ 576 h 639"/>
                <a:gd name="T32" fmla="*/ 929 w 1585"/>
                <a:gd name="T33" fmla="*/ 356 h 639"/>
                <a:gd name="T34" fmla="*/ 765 w 1585"/>
                <a:gd name="T35" fmla="*/ 356 h 639"/>
                <a:gd name="T36" fmla="*/ 719 w 1585"/>
                <a:gd name="T37" fmla="*/ 576 h 639"/>
                <a:gd name="T38" fmla="*/ 581 w 1585"/>
                <a:gd name="T39" fmla="*/ 576 h 639"/>
                <a:gd name="T40" fmla="*/ 688 w 1585"/>
                <a:gd name="T41" fmla="*/ 62 h 639"/>
                <a:gd name="T42" fmla="*/ 827 w 1585"/>
                <a:gd name="T43" fmla="*/ 62 h 639"/>
                <a:gd name="T44" fmla="*/ 786 w 1585"/>
                <a:gd name="T45" fmla="*/ 258 h 639"/>
                <a:gd name="T46" fmla="*/ 950 w 1585"/>
                <a:gd name="T47" fmla="*/ 258 h 639"/>
                <a:gd name="T48" fmla="*/ 990 w 1585"/>
                <a:gd name="T49" fmla="*/ 62 h 639"/>
                <a:gd name="T50" fmla="*/ 1129 w 1585"/>
                <a:gd name="T51" fmla="*/ 62 h 639"/>
                <a:gd name="T52" fmla="*/ 637 w 1585"/>
                <a:gd name="T53" fmla="*/ 62 h 639"/>
                <a:gd name="T54" fmla="*/ 528 w 1585"/>
                <a:gd name="T55" fmla="*/ 576 h 639"/>
                <a:gd name="T56" fmla="*/ 356 w 1585"/>
                <a:gd name="T57" fmla="*/ 576 h 639"/>
                <a:gd name="T58" fmla="*/ 248 w 1585"/>
                <a:gd name="T59" fmla="*/ 220 h 639"/>
                <a:gd name="T60" fmla="*/ 247 w 1585"/>
                <a:gd name="T61" fmla="*/ 220 h 639"/>
                <a:gd name="T62" fmla="*/ 175 w 1585"/>
                <a:gd name="T63" fmla="*/ 576 h 639"/>
                <a:gd name="T64" fmla="*/ 45 w 1585"/>
                <a:gd name="T65" fmla="*/ 576 h 639"/>
                <a:gd name="T66" fmla="*/ 155 w 1585"/>
                <a:gd name="T67" fmla="*/ 62 h 639"/>
                <a:gd name="T68" fmla="*/ 327 w 1585"/>
                <a:gd name="T69" fmla="*/ 62 h 639"/>
                <a:gd name="T70" fmla="*/ 433 w 1585"/>
                <a:gd name="T71" fmla="*/ 418 h 639"/>
                <a:gd name="T72" fmla="*/ 435 w 1585"/>
                <a:gd name="T73" fmla="*/ 418 h 639"/>
                <a:gd name="T74" fmla="*/ 507 w 1585"/>
                <a:gd name="T75" fmla="*/ 62 h 639"/>
                <a:gd name="T76" fmla="*/ 637 w 1585"/>
                <a:gd name="T77" fmla="*/ 62 h 639"/>
                <a:gd name="T78" fmla="*/ 1585 w 1585"/>
                <a:gd name="T79" fmla="*/ 0 h 639"/>
                <a:gd name="T80" fmla="*/ 0 w 1585"/>
                <a:gd name="T81" fmla="*/ 0 h 639"/>
                <a:gd name="T82" fmla="*/ 0 w 1585"/>
                <a:gd name="T83" fmla="*/ 639 h 639"/>
                <a:gd name="T84" fmla="*/ 1585 w 1585"/>
                <a:gd name="T85" fmla="*/ 639 h 639"/>
                <a:gd name="T86" fmla="*/ 1585 w 1585"/>
                <a:gd name="T87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5" h="639">
                  <a:moveTo>
                    <a:pt x="1526" y="76"/>
                  </a:moveTo>
                  <a:cubicBezTo>
                    <a:pt x="1493" y="178"/>
                    <a:pt x="1493" y="178"/>
                    <a:pt x="1493" y="178"/>
                  </a:cubicBezTo>
                  <a:cubicBezTo>
                    <a:pt x="1466" y="166"/>
                    <a:pt x="1430" y="155"/>
                    <a:pt x="1379" y="155"/>
                  </a:cubicBezTo>
                  <a:cubicBezTo>
                    <a:pt x="1324" y="155"/>
                    <a:pt x="1280" y="163"/>
                    <a:pt x="1280" y="204"/>
                  </a:cubicBezTo>
                  <a:cubicBezTo>
                    <a:pt x="1280" y="277"/>
                    <a:pt x="1480" y="250"/>
                    <a:pt x="1480" y="406"/>
                  </a:cubicBezTo>
                  <a:cubicBezTo>
                    <a:pt x="1480" y="548"/>
                    <a:pt x="1348" y="585"/>
                    <a:pt x="1228" y="585"/>
                  </a:cubicBezTo>
                  <a:cubicBezTo>
                    <a:pt x="1175" y="585"/>
                    <a:pt x="1113" y="572"/>
                    <a:pt x="1068" y="558"/>
                  </a:cubicBezTo>
                  <a:cubicBezTo>
                    <a:pt x="1101" y="453"/>
                    <a:pt x="1101" y="453"/>
                    <a:pt x="1101" y="453"/>
                  </a:cubicBezTo>
                  <a:cubicBezTo>
                    <a:pt x="1128" y="471"/>
                    <a:pt x="1183" y="483"/>
                    <a:pt x="1228" y="483"/>
                  </a:cubicBezTo>
                  <a:cubicBezTo>
                    <a:pt x="1271" y="483"/>
                    <a:pt x="1338" y="475"/>
                    <a:pt x="1338" y="422"/>
                  </a:cubicBezTo>
                  <a:cubicBezTo>
                    <a:pt x="1338" y="339"/>
                    <a:pt x="1138" y="370"/>
                    <a:pt x="1138" y="225"/>
                  </a:cubicBezTo>
                  <a:cubicBezTo>
                    <a:pt x="1138" y="93"/>
                    <a:pt x="1254" y="53"/>
                    <a:pt x="1368" y="53"/>
                  </a:cubicBezTo>
                  <a:cubicBezTo>
                    <a:pt x="1431" y="53"/>
                    <a:pt x="1491" y="60"/>
                    <a:pt x="1526" y="76"/>
                  </a:cubicBezTo>
                  <a:moveTo>
                    <a:pt x="1129" y="62"/>
                  </a:moveTo>
                  <a:cubicBezTo>
                    <a:pt x="1021" y="576"/>
                    <a:pt x="1021" y="576"/>
                    <a:pt x="1021" y="576"/>
                  </a:cubicBezTo>
                  <a:cubicBezTo>
                    <a:pt x="883" y="576"/>
                    <a:pt x="883" y="576"/>
                    <a:pt x="883" y="576"/>
                  </a:cubicBezTo>
                  <a:cubicBezTo>
                    <a:pt x="929" y="356"/>
                    <a:pt x="929" y="356"/>
                    <a:pt x="929" y="356"/>
                  </a:cubicBezTo>
                  <a:cubicBezTo>
                    <a:pt x="765" y="356"/>
                    <a:pt x="765" y="356"/>
                    <a:pt x="765" y="356"/>
                  </a:cubicBezTo>
                  <a:cubicBezTo>
                    <a:pt x="719" y="576"/>
                    <a:pt x="719" y="576"/>
                    <a:pt x="719" y="576"/>
                  </a:cubicBezTo>
                  <a:cubicBezTo>
                    <a:pt x="581" y="576"/>
                    <a:pt x="581" y="576"/>
                    <a:pt x="581" y="576"/>
                  </a:cubicBezTo>
                  <a:cubicBezTo>
                    <a:pt x="688" y="62"/>
                    <a:pt x="688" y="62"/>
                    <a:pt x="688" y="62"/>
                  </a:cubicBezTo>
                  <a:cubicBezTo>
                    <a:pt x="827" y="62"/>
                    <a:pt x="827" y="62"/>
                    <a:pt x="827" y="62"/>
                  </a:cubicBezTo>
                  <a:cubicBezTo>
                    <a:pt x="786" y="258"/>
                    <a:pt x="786" y="258"/>
                    <a:pt x="786" y="258"/>
                  </a:cubicBezTo>
                  <a:cubicBezTo>
                    <a:pt x="950" y="258"/>
                    <a:pt x="950" y="258"/>
                    <a:pt x="950" y="258"/>
                  </a:cubicBezTo>
                  <a:cubicBezTo>
                    <a:pt x="990" y="62"/>
                    <a:pt x="990" y="62"/>
                    <a:pt x="990" y="62"/>
                  </a:cubicBezTo>
                  <a:lnTo>
                    <a:pt x="1129" y="62"/>
                  </a:lnTo>
                  <a:close/>
                  <a:moveTo>
                    <a:pt x="637" y="62"/>
                  </a:moveTo>
                  <a:cubicBezTo>
                    <a:pt x="528" y="576"/>
                    <a:pt x="528" y="576"/>
                    <a:pt x="528" y="576"/>
                  </a:cubicBezTo>
                  <a:cubicBezTo>
                    <a:pt x="356" y="576"/>
                    <a:pt x="356" y="576"/>
                    <a:pt x="356" y="576"/>
                  </a:cubicBezTo>
                  <a:cubicBezTo>
                    <a:pt x="248" y="220"/>
                    <a:pt x="248" y="220"/>
                    <a:pt x="248" y="220"/>
                  </a:cubicBezTo>
                  <a:cubicBezTo>
                    <a:pt x="247" y="220"/>
                    <a:pt x="247" y="220"/>
                    <a:pt x="247" y="220"/>
                  </a:cubicBezTo>
                  <a:cubicBezTo>
                    <a:pt x="175" y="576"/>
                    <a:pt x="175" y="576"/>
                    <a:pt x="175" y="576"/>
                  </a:cubicBezTo>
                  <a:cubicBezTo>
                    <a:pt x="45" y="576"/>
                    <a:pt x="45" y="576"/>
                    <a:pt x="45" y="576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433" y="418"/>
                    <a:pt x="433" y="418"/>
                    <a:pt x="433" y="418"/>
                  </a:cubicBezTo>
                  <a:cubicBezTo>
                    <a:pt x="435" y="418"/>
                    <a:pt x="435" y="418"/>
                    <a:pt x="435" y="418"/>
                  </a:cubicBezTo>
                  <a:cubicBezTo>
                    <a:pt x="507" y="62"/>
                    <a:pt x="507" y="62"/>
                    <a:pt x="507" y="62"/>
                  </a:cubicBezTo>
                  <a:lnTo>
                    <a:pt x="637" y="62"/>
                  </a:lnTo>
                  <a:close/>
                  <a:moveTo>
                    <a:pt x="158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1585" y="639"/>
                    <a:pt x="1585" y="639"/>
                    <a:pt x="1585" y="639"/>
                  </a:cubicBezTo>
                  <a:lnTo>
                    <a:pt x="15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82E83C6-071F-6543-A37C-347DE03E0367}"/>
              </a:ext>
            </a:extLst>
          </p:cNvPr>
          <p:cNvSpPr/>
          <p:nvPr userDrawn="1"/>
        </p:nvSpPr>
        <p:spPr>
          <a:xfrm>
            <a:off x="534154" y="2715939"/>
            <a:ext cx="6096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 with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@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nhsdigital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</a:t>
            </a: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-digital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www.digital.nhs.uk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5135B-5894-3247-B1DB-8C8B08C428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8174" y="4161169"/>
            <a:ext cx="267865" cy="266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FA719-734B-4143-A9A3-CBD1B4A0A2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142" y="4614857"/>
            <a:ext cx="185146" cy="294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EF173B-1D9D-554D-9197-C98F3E457E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0" y="3725236"/>
            <a:ext cx="323428" cy="2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accent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B95C-A193-4CCF-A912-4D852A5A7231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4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bg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(Blue)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702806" cy="5075236"/>
          </a:xfrm>
        </p:spPr>
        <p:txBody>
          <a:bodyPr/>
          <a:lstStyle>
            <a:lvl1pPr marL="182563" indent="-182563">
              <a:spcBef>
                <a:spcPts val="0"/>
              </a:spcBef>
              <a:spcAft>
                <a:spcPts val="600"/>
              </a:spcAft>
              <a:buFontTx/>
              <a:buNone/>
              <a:defRPr sz="3600">
                <a:solidFill>
                  <a:schemeClr val="bg1"/>
                </a:solidFill>
              </a:defRPr>
            </a:lvl1pPr>
            <a:lvl2pPr marL="182563" indent="0">
              <a:spcBef>
                <a:spcPts val="0"/>
              </a:spcBef>
              <a:buFontTx/>
              <a:buNone/>
              <a:defRPr sz="21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543800" y="381000"/>
            <a:ext cx="4648200" cy="5648325"/>
          </a:xfrm>
          <a:blipFill>
            <a:blip r:embed="rId2"/>
            <a:stretch>
              <a:fillRect/>
            </a:stretch>
          </a:blipFill>
        </p:spPr>
        <p:txBody>
          <a:bodyPr lIns="720000" tIns="3096000">
            <a:norm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lang="en-GB" sz="1700" b="0" kern="1200" spc="20">
                <a:solidFill>
                  <a:schemeClr val="tx1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then ‘right-click’ image and choose ‘Send to back'</a:t>
            </a:r>
          </a:p>
        </p:txBody>
      </p:sp>
    </p:spTree>
    <p:extLst>
      <p:ext uri="{BB962C8B-B14F-4D97-AF65-F5344CB8AC3E}">
        <p14:creationId xmlns:p14="http://schemas.microsoft.com/office/powerpoint/2010/main" val="30020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ation (Full Imag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2086" y="0"/>
            <a:ext cx="12194086" cy="6858000"/>
          </a:xfrm>
          <a:blipFill>
            <a:blip r:embed="rId2"/>
            <a:stretch>
              <a:fillRect/>
            </a:stretch>
          </a:blipFill>
        </p:spPr>
        <p:txBody>
          <a:bodyPr lIns="612000" tIns="2520000">
            <a:normAutofit/>
          </a:bodyPr>
          <a:lstStyle>
            <a:lvl1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 sz="1700">
                <a:solidFill>
                  <a:schemeClr val="tx1"/>
                </a:solidFill>
                <a:highlight>
                  <a:srgbClr val="FFFF00"/>
                </a:highlight>
              </a:defRPr>
            </a:lvl1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image icon in centre to insert picture, </a:t>
            </a:r>
            <a:br>
              <a:rPr lang="en-GB" dirty="0"/>
            </a:br>
            <a:r>
              <a:rPr lang="en-GB" dirty="0"/>
              <a:t>then ‘right-click’ image and choose ‘Send to back'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E7B95C-A193-4CCF-A912-4D852A5A7231}" type="datetime1">
              <a:rPr lang="en-GB" smtClean="0"/>
              <a:pPr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8000" y="1"/>
            <a:ext cx="4267200" cy="5695950"/>
          </a:xfrm>
          <a:solidFill>
            <a:schemeClr val="accent1">
              <a:alpha val="82000"/>
            </a:schemeClr>
          </a:solidFill>
        </p:spPr>
        <p:txBody>
          <a:bodyPr lIns="540000" tIns="1008000" rIns="540000" anchor="t"/>
          <a:lstStyle>
            <a:lvl1pPr marL="123825" indent="-123825">
              <a:spcBef>
                <a:spcPts val="0"/>
              </a:spcBef>
              <a:spcAft>
                <a:spcPts val="600"/>
              </a:spcAft>
              <a:buNone/>
              <a:defRPr sz="2700" b="0">
                <a:solidFill>
                  <a:schemeClr val="bg1"/>
                </a:solidFill>
              </a:defRPr>
            </a:lvl1pPr>
            <a:lvl2pPr marL="123825" indent="0">
              <a:spcBef>
                <a:spcPts val="0"/>
              </a:spcBef>
              <a:buNone/>
              <a:defRPr sz="1800" b="1"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38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85864"/>
            <a:ext cx="5275844" cy="5075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B95C-A193-4CCF-A912-4D852A5A7231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99390" y="1185864"/>
            <a:ext cx="5275844" cy="5075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1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004400"/>
            <a:ext cx="10128884" cy="2059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160800"/>
            <a:ext cx="10128884" cy="24228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3223-107E-45B1-8E17-635BA3AEFADA}" type="datetime1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7247-EB78-480B-A962-35111A450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8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Break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004400"/>
            <a:ext cx="10296000" cy="2059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160800"/>
            <a:ext cx="10296000" cy="24228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A3223-107E-45B1-8E17-635BA3AEFADA}" type="datetime1">
              <a:rPr lang="en-GB" smtClean="0"/>
              <a:pPr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320678"/>
            <a:ext cx="10975258" cy="8651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185864"/>
            <a:ext cx="10975258" cy="50752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5199" y="6432550"/>
            <a:ext cx="229234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8BB7857-DBC9-4782-AAC6-5B3ABAF5DFB6}" type="datetime1">
              <a:rPr lang="en-GB" smtClean="0"/>
              <a:t>05/11/2019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6800" y="6432550"/>
            <a:ext cx="49784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7550" y="6432550"/>
            <a:ext cx="70608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6607247-EB78-480B-A962-35111A4505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56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4" r:id="rId10"/>
    <p:sldLayoutId id="2147483725" r:id="rId11"/>
    <p:sldLayoutId id="2147483726" r:id="rId12"/>
    <p:sldLayoutId id="2147483732" r:id="rId13"/>
    <p:sldLayoutId id="2147483708" r:id="rId14"/>
    <p:sldLayoutId id="2147483670" r:id="rId15"/>
    <p:sldLayoutId id="2147483709" r:id="rId16"/>
    <p:sldLayoutId id="2147483672" r:id="rId17"/>
    <p:sldLayoutId id="2147483675" r:id="rId18"/>
    <p:sldLayoutId id="2147483676" r:id="rId19"/>
    <p:sldLayoutId id="2147483710" r:id="rId20"/>
    <p:sldLayoutId id="2147483711" r:id="rId21"/>
    <p:sldLayoutId id="2147483712" r:id="rId22"/>
    <p:sldLayoutId id="2147483655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120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1pPr>
      <a:lvl2pPr marL="534988" indent="-1778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2pPr>
      <a:lvl3pPr marL="892175" indent="-1778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3pPr>
      <a:lvl4pPr marL="1260475" indent="-179388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4pPr>
      <a:lvl5pPr marL="1617663" indent="-179388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 spc="2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2D42-9686-49D7-974B-1A5AFDFE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589" y="6432550"/>
            <a:ext cx="709709" cy="216000"/>
          </a:xfrm>
        </p:spPr>
        <p:txBody>
          <a:bodyPr/>
          <a:lstStyle/>
          <a:p>
            <a:fld id="{E6607247-EB78-480B-A962-35111A450531}" type="slidenum">
              <a:rPr lang="en-GB" smtClean="0"/>
              <a:t>1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8AA1BE-1BC9-4008-B5F9-293164C3A483}"/>
              </a:ext>
            </a:extLst>
          </p:cNvPr>
          <p:cNvSpPr txBox="1">
            <a:spLocks/>
          </p:cNvSpPr>
          <p:nvPr/>
        </p:nvSpPr>
        <p:spPr>
          <a:xfrm>
            <a:off x="551040" y="365012"/>
            <a:ext cx="10975258" cy="8651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None/>
              <a:defRPr sz="27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Appointments Reprofiled</a:t>
            </a:r>
          </a:p>
        </p:txBody>
      </p:sp>
      <p:graphicFrame>
        <p:nvGraphicFramePr>
          <p:cNvPr id="10" name="Table 15">
            <a:extLst>
              <a:ext uri="{FF2B5EF4-FFF2-40B4-BE49-F238E27FC236}">
                <a16:creationId xmlns:a16="http://schemas.microsoft.com/office/drawing/2014/main" id="{F19680E8-BDF2-4A16-B43A-33ABCD91F1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718877"/>
              </p:ext>
            </p:extLst>
          </p:nvPr>
        </p:nvGraphicFramePr>
        <p:xfrm>
          <a:off x="1466446" y="1353269"/>
          <a:ext cx="10059852" cy="5106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532">
                  <a:extLst>
                    <a:ext uri="{9D8B030D-6E8A-4147-A177-3AD203B41FA5}">
                      <a16:colId xmlns:a16="http://schemas.microsoft.com/office/drawing/2014/main" val="480021983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3912252093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3861787444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3313033634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2950266131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2322962538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3004811043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3105338645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2204464880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809620841"/>
                    </a:ext>
                  </a:extLst>
                </a:gridCol>
                <a:gridCol w="914532">
                  <a:extLst>
                    <a:ext uri="{9D8B030D-6E8A-4147-A177-3AD203B41FA5}">
                      <a16:colId xmlns:a16="http://schemas.microsoft.com/office/drawing/2014/main" val="1850056880"/>
                    </a:ext>
                  </a:extLst>
                </a:gridCol>
              </a:tblGrid>
              <a:tr h="338956">
                <a:tc>
                  <a:txBody>
                    <a:bodyPr/>
                    <a:lstStyle/>
                    <a:p>
                      <a:r>
                        <a:rPr lang="en-GB" dirty="0"/>
                        <a:t>Nov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220198"/>
                  </a:ext>
                </a:extLst>
              </a:tr>
              <a:tr h="948065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117960"/>
                  </a:ext>
                </a:extLst>
              </a:tr>
              <a:tr h="948065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96740"/>
                  </a:ext>
                </a:extLst>
              </a:tr>
              <a:tr h="948065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737199"/>
                  </a:ext>
                </a:extLst>
              </a:tr>
              <a:tr h="948065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995657"/>
                  </a:ext>
                </a:extLst>
              </a:tr>
              <a:tr h="948065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553279"/>
                  </a:ext>
                </a:extLst>
              </a:tr>
            </a:tbl>
          </a:graphicData>
        </a:graphic>
      </p:graphicFrame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5BE49A2-545B-40EE-BFAF-64413CFF24B3}"/>
              </a:ext>
            </a:extLst>
          </p:cNvPr>
          <p:cNvSpPr txBox="1">
            <a:spLocks/>
          </p:cNvSpPr>
          <p:nvPr/>
        </p:nvSpPr>
        <p:spPr>
          <a:xfrm>
            <a:off x="10816589" y="6432550"/>
            <a:ext cx="70970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607247-EB78-480B-A962-35111A45053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174B79-E0D5-42ED-8913-0B2B2DC8A2A8}"/>
              </a:ext>
            </a:extLst>
          </p:cNvPr>
          <p:cNvSpPr txBox="1"/>
          <p:nvPr/>
        </p:nvSpPr>
        <p:spPr>
          <a:xfrm>
            <a:off x="1479066" y="4050194"/>
            <a:ext cx="881749" cy="249476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Private Beta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E5899-141F-451F-B6BE-3E7E2FE0C5CE}"/>
              </a:ext>
            </a:extLst>
          </p:cNvPr>
          <p:cNvSpPr txBox="1"/>
          <p:nvPr/>
        </p:nvSpPr>
        <p:spPr>
          <a:xfrm>
            <a:off x="2408198" y="4624688"/>
            <a:ext cx="878100" cy="352552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Beta Suppliers  Assurance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78D6E6-C13C-472C-8C25-CAAFBFBF92B9}"/>
              </a:ext>
            </a:extLst>
          </p:cNvPr>
          <p:cNvSpPr txBox="1"/>
          <p:nvPr/>
        </p:nvSpPr>
        <p:spPr>
          <a:xfrm>
            <a:off x="2371898" y="5557584"/>
            <a:ext cx="1807509" cy="321426"/>
          </a:xfrm>
          <a:prstGeom prst="rect">
            <a:avLst/>
          </a:prstGeom>
          <a:solidFill>
            <a:srgbClr val="CC66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Beta Supplier  rollout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BEBDF80-3B59-48B6-BC43-AB6CC23C5873}"/>
              </a:ext>
            </a:extLst>
          </p:cNvPr>
          <p:cNvSpPr/>
          <p:nvPr/>
        </p:nvSpPr>
        <p:spPr>
          <a:xfrm>
            <a:off x="1507375" y="897775"/>
            <a:ext cx="1778923" cy="39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2019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1140323-1344-457F-88C3-CC7D55F6D88A}"/>
              </a:ext>
            </a:extLst>
          </p:cNvPr>
          <p:cNvSpPr/>
          <p:nvPr/>
        </p:nvSpPr>
        <p:spPr>
          <a:xfrm>
            <a:off x="3286298" y="897774"/>
            <a:ext cx="8231967" cy="39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49D89-7382-4418-80EF-87DE730C648E}"/>
              </a:ext>
            </a:extLst>
          </p:cNvPr>
          <p:cNvSpPr txBox="1"/>
          <p:nvPr/>
        </p:nvSpPr>
        <p:spPr>
          <a:xfrm>
            <a:off x="239151" y="1797050"/>
            <a:ext cx="1280222" cy="4635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1200" b="1" dirty="0">
                <a:solidFill>
                  <a:schemeClr val="accent1"/>
                </a:solidFill>
              </a:rPr>
              <a:t>Key Milestones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1200" b="1" dirty="0">
                <a:solidFill>
                  <a:schemeClr val="accent1"/>
                </a:solidFill>
              </a:rPr>
              <a:t>Discovery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1200" b="1" dirty="0">
                <a:solidFill>
                  <a:schemeClr val="accent1"/>
                </a:solidFill>
              </a:rPr>
              <a:t>Development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1200" b="1" dirty="0">
                <a:solidFill>
                  <a:schemeClr val="accent1"/>
                </a:solidFill>
              </a:rPr>
              <a:t>Testing and Assurance</a:t>
            </a: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endParaRPr lang="en-GB" sz="1200" b="1" dirty="0">
              <a:solidFill>
                <a:schemeClr val="accent1"/>
              </a:solidFill>
            </a:endParaRPr>
          </a:p>
          <a:p>
            <a:r>
              <a:rPr lang="en-GB" sz="1200" b="1" dirty="0">
                <a:solidFill>
                  <a:schemeClr val="accent1"/>
                </a:solidFill>
              </a:rPr>
              <a:t>Deployment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1A2A4B04-A377-4B37-BB16-5D7CF9736197}"/>
              </a:ext>
            </a:extLst>
          </p:cNvPr>
          <p:cNvSpPr/>
          <p:nvPr/>
        </p:nvSpPr>
        <p:spPr>
          <a:xfrm>
            <a:off x="2219498" y="2046550"/>
            <a:ext cx="304800" cy="321426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B5BDB9D0-1FD9-435A-8C26-61C909748592}"/>
              </a:ext>
            </a:extLst>
          </p:cNvPr>
          <p:cNvSpPr/>
          <p:nvPr/>
        </p:nvSpPr>
        <p:spPr>
          <a:xfrm>
            <a:off x="5753759" y="2119910"/>
            <a:ext cx="304800" cy="321426"/>
          </a:xfrm>
          <a:prstGeom prst="diamon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8AB059-0973-422C-BC72-E5448B01DCC2}"/>
              </a:ext>
            </a:extLst>
          </p:cNvPr>
          <p:cNvSpPr txBox="1"/>
          <p:nvPr/>
        </p:nvSpPr>
        <p:spPr>
          <a:xfrm>
            <a:off x="2584374" y="2139446"/>
            <a:ext cx="1476895" cy="146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Publish Specification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CC6FB5-CA32-4063-A09C-E78CB5624394}"/>
              </a:ext>
            </a:extLst>
          </p:cNvPr>
          <p:cNvSpPr txBox="1"/>
          <p:nvPr/>
        </p:nvSpPr>
        <p:spPr>
          <a:xfrm>
            <a:off x="6148095" y="2207263"/>
            <a:ext cx="1476895" cy="146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b="1" dirty="0">
                <a:solidFill>
                  <a:schemeClr val="accent1"/>
                </a:solidFill>
              </a:rPr>
              <a:t>Effective Date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D86941-5211-4605-B21B-4DF3FED796F2}"/>
              </a:ext>
            </a:extLst>
          </p:cNvPr>
          <p:cNvSpPr txBox="1"/>
          <p:nvPr/>
        </p:nvSpPr>
        <p:spPr>
          <a:xfrm>
            <a:off x="2394972" y="4299670"/>
            <a:ext cx="1790008" cy="21957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Public Beta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B6C09C-E018-47E2-8B4B-BE32A3CBEBB2}"/>
              </a:ext>
            </a:extLst>
          </p:cNvPr>
          <p:cNvSpPr txBox="1"/>
          <p:nvPr/>
        </p:nvSpPr>
        <p:spPr>
          <a:xfrm>
            <a:off x="4991562" y="4912378"/>
            <a:ext cx="921559" cy="352552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Other Supplier Assurance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1E1468-0E53-457C-BDFA-CBF6B97F81F0}"/>
              </a:ext>
            </a:extLst>
          </p:cNvPr>
          <p:cNvSpPr txBox="1"/>
          <p:nvPr/>
        </p:nvSpPr>
        <p:spPr>
          <a:xfrm>
            <a:off x="5061958" y="5916488"/>
            <a:ext cx="1934614" cy="321426"/>
          </a:xfrm>
          <a:prstGeom prst="rect">
            <a:avLst/>
          </a:prstGeom>
          <a:solidFill>
            <a:srgbClr val="CC66FF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GB" sz="900" b="1" dirty="0">
                <a:solidFill>
                  <a:schemeClr val="bg1"/>
                </a:solidFill>
              </a:rPr>
              <a:t>Other Supplier Rollout</a:t>
            </a:r>
          </a:p>
        </p:txBody>
      </p:sp>
    </p:spTree>
    <p:extLst>
      <p:ext uri="{BB962C8B-B14F-4D97-AF65-F5344CB8AC3E}">
        <p14:creationId xmlns:p14="http://schemas.microsoft.com/office/powerpoint/2010/main" val="3916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925">
      <a:dk1>
        <a:sysClr val="windowText" lastClr="000000"/>
      </a:dk1>
      <a:lt1>
        <a:sysClr val="window" lastClr="FFFFFF"/>
      </a:lt1>
      <a:dk2>
        <a:srgbClr val="425563"/>
      </a:dk2>
      <a:lt2>
        <a:srgbClr val="D0D5D6"/>
      </a:lt2>
      <a:accent1>
        <a:srgbClr val="005EB8"/>
      </a:accent1>
      <a:accent2>
        <a:srgbClr val="84919C"/>
      </a:accent2>
      <a:accent3>
        <a:srgbClr val="D0D5D6"/>
      </a:accent3>
      <a:accent4>
        <a:srgbClr val="71CCEF"/>
      </a:accent4>
      <a:accent5>
        <a:srgbClr val="003087"/>
      </a:accent5>
      <a:accent6>
        <a:srgbClr val="FFB81C"/>
      </a:accent6>
      <a:hlink>
        <a:srgbClr val="0563C1"/>
      </a:hlink>
      <a:folHlink>
        <a:srgbClr val="954F72"/>
      </a:folHlink>
    </a:clrScheme>
    <a:fontScheme name="Custom 3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1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HS-Digital-BLUE-0219A" id="{4FAB1709-E5F5-4AC5-A1DB-44B34A99C6B5}" vid="{A54A147F-10F6-4F1A-ACD7-A25842EF24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064ACE4EEC3E48AADDADEECE802D16" ma:contentTypeVersion="2" ma:contentTypeDescription="Create a new document." ma:contentTypeScope="" ma:versionID="aaf551164c6962dbaff3088ad96e1990">
  <xsd:schema xmlns:xsd="http://www.w3.org/2001/XMLSchema" xmlns:xs="http://www.w3.org/2001/XMLSchema" xmlns:p="http://schemas.microsoft.com/office/2006/metadata/properties" xmlns:ns2="efd6db45-5849-44e8-95c6-b5d0e340a47a" targetNamespace="http://schemas.microsoft.com/office/2006/metadata/properties" ma:root="true" ma:fieldsID="abfab04cbf51d4e9d05740ba218b844b" ns2:_="">
    <xsd:import namespace="efd6db45-5849-44e8-95c6-b5d0e340a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6db45-5849-44e8-95c6-b5d0e340a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6BB039-5B53-432B-A524-9BAB24C68F78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efd6db45-5849-44e8-95c6-b5d0e340a47a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3883233-7B05-4189-A822-2087BA4F7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d6db45-5849-44e8-95c6-b5d0e340a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E30BF0-C7C6-4EE9-95B2-FEE2179294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NHS-Digital-BLUE-0219A</Template>
  <TotalTime>3039</TotalTime>
  <Words>45</Words>
  <Application>Microsoft Office PowerPoint</Application>
  <PresentationFormat>Widescreen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Simon Watson</dc:creator>
  <cp:lastModifiedBy>Katharine Smith</cp:lastModifiedBy>
  <cp:revision>41</cp:revision>
  <dcterms:created xsi:type="dcterms:W3CDTF">2019-09-16T19:03:50Z</dcterms:created>
  <dcterms:modified xsi:type="dcterms:W3CDTF">2019-11-05T17:04:56Z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0x01010068064ACE4EEC3E48AADDADEECE802D16</vt:lpwstr>
  </property>
</Properties>
</file>